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69" r:id="rId3"/>
    <p:sldId id="271" r:id="rId4"/>
    <p:sldId id="270" r:id="rId5"/>
    <p:sldId id="260" r:id="rId6"/>
    <p:sldId id="257" r:id="rId7"/>
    <p:sldId id="258" r:id="rId8"/>
    <p:sldId id="264" r:id="rId9"/>
    <p:sldId id="266" r:id="rId10"/>
    <p:sldId id="265" r:id="rId11"/>
    <p:sldId id="261" r:id="rId12"/>
    <p:sldId id="263" r:id="rId1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800"/>
    <a:srgbClr val="242124"/>
    <a:srgbClr val="202124"/>
    <a:srgbClr val="202125"/>
    <a:srgbClr val="FFFFFF"/>
    <a:srgbClr val="212421"/>
    <a:srgbClr val="DBDE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D30E43-40EB-416B-B5E8-1DFD3CBF1377}" v="3" dt="2021-11-02T14:09:31.6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67"/>
      </p:cViewPr>
      <p:guideLst>
        <p:guide orient="horz" pos="2160"/>
        <p:guide pos="3840"/>
        <p:guide pos="394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49937F-8442-45FE-A260-C3223194414E}"/>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21FA0F9-21D3-4CE9-8077-9B587A72B2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0FD5D04F-2C0B-4C88-940C-47F52741DDA2}"/>
              </a:ext>
            </a:extLst>
          </p:cNvPr>
          <p:cNvSpPr>
            <a:spLocks noGrp="1"/>
          </p:cNvSpPr>
          <p:nvPr>
            <p:ph type="dt" sz="half" idx="10"/>
          </p:nvPr>
        </p:nvSpPr>
        <p:spPr/>
        <p:txBody>
          <a:bodyPr/>
          <a:lstStyle/>
          <a:p>
            <a:fld id="{EF98DF3D-BAC6-49BE-929E-EE02CEA6BC7A}" type="datetimeFigureOut">
              <a:rPr lang="it-IT" smtClean="0"/>
              <a:t>02/11/2021</a:t>
            </a:fld>
            <a:endParaRPr lang="it-IT"/>
          </a:p>
        </p:txBody>
      </p:sp>
      <p:sp>
        <p:nvSpPr>
          <p:cNvPr id="5" name="Segnaposto piè di pagina 4">
            <a:extLst>
              <a:ext uri="{FF2B5EF4-FFF2-40B4-BE49-F238E27FC236}">
                <a16:creationId xmlns:a16="http://schemas.microsoft.com/office/drawing/2014/main" id="{333D71CC-AD96-459A-89CF-93E7D996FFE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3E96D05-38C8-4D7F-AC00-2424A1477D9D}"/>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3379366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40EC9B-2F38-4E43-8831-B3C77604B312}"/>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C752B76-898C-402B-8DC5-7798EFC24A7E}"/>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38499E-55D9-40EE-9944-DA82045B6B66}"/>
              </a:ext>
            </a:extLst>
          </p:cNvPr>
          <p:cNvSpPr>
            <a:spLocks noGrp="1"/>
          </p:cNvSpPr>
          <p:nvPr>
            <p:ph type="dt" sz="half" idx="10"/>
          </p:nvPr>
        </p:nvSpPr>
        <p:spPr/>
        <p:txBody>
          <a:bodyPr/>
          <a:lstStyle/>
          <a:p>
            <a:fld id="{EF98DF3D-BAC6-49BE-929E-EE02CEA6BC7A}" type="datetimeFigureOut">
              <a:rPr lang="it-IT" smtClean="0"/>
              <a:t>02/11/2021</a:t>
            </a:fld>
            <a:endParaRPr lang="it-IT"/>
          </a:p>
        </p:txBody>
      </p:sp>
      <p:sp>
        <p:nvSpPr>
          <p:cNvPr id="5" name="Segnaposto piè di pagina 4">
            <a:extLst>
              <a:ext uri="{FF2B5EF4-FFF2-40B4-BE49-F238E27FC236}">
                <a16:creationId xmlns:a16="http://schemas.microsoft.com/office/drawing/2014/main" id="{9834BD32-17AC-4173-BA7F-105963B8917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2E01225-293F-4B2D-809A-A15244819A67}"/>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2947250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F6CD1EA-DC02-4CAA-9847-261FC960441A}"/>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2F81A121-9371-4743-9571-FE45D02B864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EDF9290-6B8A-456C-AE06-4DB2CF5D64B9}"/>
              </a:ext>
            </a:extLst>
          </p:cNvPr>
          <p:cNvSpPr>
            <a:spLocks noGrp="1"/>
          </p:cNvSpPr>
          <p:nvPr>
            <p:ph type="dt" sz="half" idx="10"/>
          </p:nvPr>
        </p:nvSpPr>
        <p:spPr/>
        <p:txBody>
          <a:bodyPr/>
          <a:lstStyle/>
          <a:p>
            <a:fld id="{EF98DF3D-BAC6-49BE-929E-EE02CEA6BC7A}" type="datetimeFigureOut">
              <a:rPr lang="it-IT" smtClean="0"/>
              <a:t>02/11/2021</a:t>
            </a:fld>
            <a:endParaRPr lang="it-IT"/>
          </a:p>
        </p:txBody>
      </p:sp>
      <p:sp>
        <p:nvSpPr>
          <p:cNvPr id="5" name="Segnaposto piè di pagina 4">
            <a:extLst>
              <a:ext uri="{FF2B5EF4-FFF2-40B4-BE49-F238E27FC236}">
                <a16:creationId xmlns:a16="http://schemas.microsoft.com/office/drawing/2014/main" id="{6E5816CD-23C7-4ADD-AB36-CBDD190F7BE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3BD1D56-56B7-4794-810E-64356A30DD9D}"/>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1814899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9076C7-9933-441B-BE49-3497656DBA9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94EB36C-2D60-4E3E-81D5-D4212330B47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8EF9F0F-180C-42D2-8232-9EDF0B5B137C}"/>
              </a:ext>
            </a:extLst>
          </p:cNvPr>
          <p:cNvSpPr>
            <a:spLocks noGrp="1"/>
          </p:cNvSpPr>
          <p:nvPr>
            <p:ph type="dt" sz="half" idx="10"/>
          </p:nvPr>
        </p:nvSpPr>
        <p:spPr/>
        <p:txBody>
          <a:bodyPr/>
          <a:lstStyle/>
          <a:p>
            <a:fld id="{EF98DF3D-BAC6-49BE-929E-EE02CEA6BC7A}" type="datetimeFigureOut">
              <a:rPr lang="it-IT" smtClean="0"/>
              <a:t>02/11/2021</a:t>
            </a:fld>
            <a:endParaRPr lang="it-IT"/>
          </a:p>
        </p:txBody>
      </p:sp>
      <p:sp>
        <p:nvSpPr>
          <p:cNvPr id="5" name="Segnaposto piè di pagina 4">
            <a:extLst>
              <a:ext uri="{FF2B5EF4-FFF2-40B4-BE49-F238E27FC236}">
                <a16:creationId xmlns:a16="http://schemas.microsoft.com/office/drawing/2014/main" id="{6AD7CEB4-3007-4F20-B076-23C0D25EB34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63B4E1A-6138-488F-8BF2-F7BD4C9453B9}"/>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2132565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9BAC82-31D0-4CF6-9C2F-2771B55FA77C}"/>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A7D4CF2B-F9B1-4F10-87B9-D14668367E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5D55AD31-2EC1-4DA9-9F2B-DE5F12903A7D}"/>
              </a:ext>
            </a:extLst>
          </p:cNvPr>
          <p:cNvSpPr>
            <a:spLocks noGrp="1"/>
          </p:cNvSpPr>
          <p:nvPr>
            <p:ph type="dt" sz="half" idx="10"/>
          </p:nvPr>
        </p:nvSpPr>
        <p:spPr/>
        <p:txBody>
          <a:bodyPr/>
          <a:lstStyle/>
          <a:p>
            <a:fld id="{EF98DF3D-BAC6-49BE-929E-EE02CEA6BC7A}" type="datetimeFigureOut">
              <a:rPr lang="it-IT" smtClean="0"/>
              <a:t>02/11/2021</a:t>
            </a:fld>
            <a:endParaRPr lang="it-IT"/>
          </a:p>
        </p:txBody>
      </p:sp>
      <p:sp>
        <p:nvSpPr>
          <p:cNvPr id="5" name="Segnaposto piè di pagina 4">
            <a:extLst>
              <a:ext uri="{FF2B5EF4-FFF2-40B4-BE49-F238E27FC236}">
                <a16:creationId xmlns:a16="http://schemas.microsoft.com/office/drawing/2014/main" id="{B6F3FDAC-3EFF-43F4-8B39-F1F18B52B10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60E49FF-5EE8-4691-B600-95C749DAD21C}"/>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6660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13B0FD-EA18-4793-BC21-BF0F7B71215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9554AB6-5A90-437B-A4AA-855F5478482C}"/>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420D3A3-D112-4F16-A47D-888287500BA6}"/>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CA27A50-FF0E-4EEB-9E3A-96BF0348F98A}"/>
              </a:ext>
            </a:extLst>
          </p:cNvPr>
          <p:cNvSpPr>
            <a:spLocks noGrp="1"/>
          </p:cNvSpPr>
          <p:nvPr>
            <p:ph type="dt" sz="half" idx="10"/>
          </p:nvPr>
        </p:nvSpPr>
        <p:spPr/>
        <p:txBody>
          <a:bodyPr/>
          <a:lstStyle/>
          <a:p>
            <a:fld id="{EF98DF3D-BAC6-49BE-929E-EE02CEA6BC7A}" type="datetimeFigureOut">
              <a:rPr lang="it-IT" smtClean="0"/>
              <a:t>02/11/2021</a:t>
            </a:fld>
            <a:endParaRPr lang="it-IT"/>
          </a:p>
        </p:txBody>
      </p:sp>
      <p:sp>
        <p:nvSpPr>
          <p:cNvPr id="6" name="Segnaposto piè di pagina 5">
            <a:extLst>
              <a:ext uri="{FF2B5EF4-FFF2-40B4-BE49-F238E27FC236}">
                <a16:creationId xmlns:a16="http://schemas.microsoft.com/office/drawing/2014/main" id="{BCA99F37-207D-4D8B-AF97-B9069C6032C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E419A20-7AD8-42AC-93B1-707F2823D665}"/>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2673476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54ECE4-6D13-4E90-B723-6379727D874B}"/>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9DD5E7C-A0BD-41C6-82F7-D8B5335814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272F896B-DAE0-4406-BB4E-7DBC40607A3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886CF5C1-D618-427F-9C57-90DC1443EA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E99D42F-A2EF-4346-B060-25A056116DC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A266ACEC-4DC0-49C7-BCFE-9F523BAB506B}"/>
              </a:ext>
            </a:extLst>
          </p:cNvPr>
          <p:cNvSpPr>
            <a:spLocks noGrp="1"/>
          </p:cNvSpPr>
          <p:nvPr>
            <p:ph type="dt" sz="half" idx="10"/>
          </p:nvPr>
        </p:nvSpPr>
        <p:spPr/>
        <p:txBody>
          <a:bodyPr/>
          <a:lstStyle/>
          <a:p>
            <a:fld id="{EF98DF3D-BAC6-49BE-929E-EE02CEA6BC7A}" type="datetimeFigureOut">
              <a:rPr lang="it-IT" smtClean="0"/>
              <a:t>02/11/2021</a:t>
            </a:fld>
            <a:endParaRPr lang="it-IT"/>
          </a:p>
        </p:txBody>
      </p:sp>
      <p:sp>
        <p:nvSpPr>
          <p:cNvPr id="8" name="Segnaposto piè di pagina 7">
            <a:extLst>
              <a:ext uri="{FF2B5EF4-FFF2-40B4-BE49-F238E27FC236}">
                <a16:creationId xmlns:a16="http://schemas.microsoft.com/office/drawing/2014/main" id="{6D055F4D-40C1-4402-8B20-69AC8DDE1E3E}"/>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B120C68A-D8A7-4836-B235-D534886075C1}"/>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3634893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86D9D5-4EA3-474B-AA01-48C1BB877DF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F451B45-6262-4933-B372-12F794B75E7F}"/>
              </a:ext>
            </a:extLst>
          </p:cNvPr>
          <p:cNvSpPr>
            <a:spLocks noGrp="1"/>
          </p:cNvSpPr>
          <p:nvPr>
            <p:ph type="dt" sz="half" idx="10"/>
          </p:nvPr>
        </p:nvSpPr>
        <p:spPr/>
        <p:txBody>
          <a:bodyPr/>
          <a:lstStyle/>
          <a:p>
            <a:fld id="{EF98DF3D-BAC6-49BE-929E-EE02CEA6BC7A}" type="datetimeFigureOut">
              <a:rPr lang="it-IT" smtClean="0"/>
              <a:t>02/11/2021</a:t>
            </a:fld>
            <a:endParaRPr lang="it-IT"/>
          </a:p>
        </p:txBody>
      </p:sp>
      <p:sp>
        <p:nvSpPr>
          <p:cNvPr id="4" name="Segnaposto piè di pagina 3">
            <a:extLst>
              <a:ext uri="{FF2B5EF4-FFF2-40B4-BE49-F238E27FC236}">
                <a16:creationId xmlns:a16="http://schemas.microsoft.com/office/drawing/2014/main" id="{185623A9-F727-4A64-AD63-E849B38E0D17}"/>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B20EE83F-AB8D-4606-A97A-2037B7F1A2A6}"/>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147709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BCC10B4-803C-4393-A298-86EDF9DB2210}"/>
              </a:ext>
            </a:extLst>
          </p:cNvPr>
          <p:cNvSpPr>
            <a:spLocks noGrp="1"/>
          </p:cNvSpPr>
          <p:nvPr>
            <p:ph type="dt" sz="half" idx="10"/>
          </p:nvPr>
        </p:nvSpPr>
        <p:spPr/>
        <p:txBody>
          <a:bodyPr/>
          <a:lstStyle/>
          <a:p>
            <a:fld id="{EF98DF3D-BAC6-49BE-929E-EE02CEA6BC7A}" type="datetimeFigureOut">
              <a:rPr lang="it-IT" smtClean="0"/>
              <a:t>02/11/2021</a:t>
            </a:fld>
            <a:endParaRPr lang="it-IT"/>
          </a:p>
        </p:txBody>
      </p:sp>
      <p:sp>
        <p:nvSpPr>
          <p:cNvPr id="3" name="Segnaposto piè di pagina 2">
            <a:extLst>
              <a:ext uri="{FF2B5EF4-FFF2-40B4-BE49-F238E27FC236}">
                <a16:creationId xmlns:a16="http://schemas.microsoft.com/office/drawing/2014/main" id="{FF916C1F-D887-4072-98A0-F18651E34EC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9918AD1F-0B81-4D85-B2B2-08D5583C497D}"/>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1733753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F4DA2E-FE27-4B10-83DA-6C388EA64E7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E26EC3C-90C1-40B6-9275-BDCB0D7348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4CEA4E5-CE90-483C-A52E-70F8274294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361DE3B-6E81-4E91-BD1C-1899BF12B222}"/>
              </a:ext>
            </a:extLst>
          </p:cNvPr>
          <p:cNvSpPr>
            <a:spLocks noGrp="1"/>
          </p:cNvSpPr>
          <p:nvPr>
            <p:ph type="dt" sz="half" idx="10"/>
          </p:nvPr>
        </p:nvSpPr>
        <p:spPr/>
        <p:txBody>
          <a:bodyPr/>
          <a:lstStyle/>
          <a:p>
            <a:fld id="{EF98DF3D-BAC6-49BE-929E-EE02CEA6BC7A}" type="datetimeFigureOut">
              <a:rPr lang="it-IT" smtClean="0"/>
              <a:t>02/11/2021</a:t>
            </a:fld>
            <a:endParaRPr lang="it-IT"/>
          </a:p>
        </p:txBody>
      </p:sp>
      <p:sp>
        <p:nvSpPr>
          <p:cNvPr id="6" name="Segnaposto piè di pagina 5">
            <a:extLst>
              <a:ext uri="{FF2B5EF4-FFF2-40B4-BE49-F238E27FC236}">
                <a16:creationId xmlns:a16="http://schemas.microsoft.com/office/drawing/2014/main" id="{94A85143-F867-40A8-B0AD-39A8D383307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74A3844-939A-4C46-8220-A5885EEA89F8}"/>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3148423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C2D688-90FB-4451-8945-A071449A848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5C8DDBC-BF3E-4C6A-9F4B-C4F0BAD6D9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BB1BAF55-E90A-48E1-98DA-2B8406926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D12BBBC-4329-4CFA-8AE0-38E94CC5C20F}"/>
              </a:ext>
            </a:extLst>
          </p:cNvPr>
          <p:cNvSpPr>
            <a:spLocks noGrp="1"/>
          </p:cNvSpPr>
          <p:nvPr>
            <p:ph type="dt" sz="half" idx="10"/>
          </p:nvPr>
        </p:nvSpPr>
        <p:spPr/>
        <p:txBody>
          <a:bodyPr/>
          <a:lstStyle/>
          <a:p>
            <a:fld id="{EF98DF3D-BAC6-49BE-929E-EE02CEA6BC7A}" type="datetimeFigureOut">
              <a:rPr lang="it-IT" smtClean="0"/>
              <a:t>02/11/2021</a:t>
            </a:fld>
            <a:endParaRPr lang="it-IT"/>
          </a:p>
        </p:txBody>
      </p:sp>
      <p:sp>
        <p:nvSpPr>
          <p:cNvPr id="6" name="Segnaposto piè di pagina 5">
            <a:extLst>
              <a:ext uri="{FF2B5EF4-FFF2-40B4-BE49-F238E27FC236}">
                <a16:creationId xmlns:a16="http://schemas.microsoft.com/office/drawing/2014/main" id="{464EEC63-E5DE-43A7-88B9-048BAF5B783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E1A9FAE-7080-48A8-BE3B-E2CAC930393D}"/>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3134552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17805F85-343A-4B87-BB4A-BA5055BAD1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A5CFB92-E22A-4B6E-929F-BCC54C156F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81A28D9-2576-4C72-8E78-3BAA0D0349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98DF3D-BAC6-49BE-929E-EE02CEA6BC7A}" type="datetimeFigureOut">
              <a:rPr lang="it-IT" smtClean="0"/>
              <a:t>02/11/2021</a:t>
            </a:fld>
            <a:endParaRPr lang="it-IT"/>
          </a:p>
        </p:txBody>
      </p:sp>
      <p:sp>
        <p:nvSpPr>
          <p:cNvPr id="5" name="Segnaposto piè di pagina 4">
            <a:extLst>
              <a:ext uri="{FF2B5EF4-FFF2-40B4-BE49-F238E27FC236}">
                <a16:creationId xmlns:a16="http://schemas.microsoft.com/office/drawing/2014/main" id="{5CA43F11-7DF8-4FF0-8BC2-424E779939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BB99B9C4-51C2-4F0D-997C-1043D51D68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369A40-DD24-4196-B7B9-AD7CA5BFC645}" type="slidenum">
              <a:rPr lang="it-IT" smtClean="0"/>
              <a:t>‹N›</a:t>
            </a:fld>
            <a:endParaRPr lang="it-IT"/>
          </a:p>
        </p:txBody>
      </p:sp>
    </p:spTree>
    <p:extLst>
      <p:ext uri="{BB962C8B-B14F-4D97-AF65-F5344CB8AC3E}">
        <p14:creationId xmlns:p14="http://schemas.microsoft.com/office/powerpoint/2010/main" val="144018850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jpe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cxnSp>
        <p:nvCxnSpPr>
          <p:cNvPr id="14" name="Connettore diritto 13">
            <a:extLst>
              <a:ext uri="{FF2B5EF4-FFF2-40B4-BE49-F238E27FC236}">
                <a16:creationId xmlns:a16="http://schemas.microsoft.com/office/drawing/2014/main" id="{D40F9B1E-C8C8-42F0-BEF0-1CD90CE3CC59}"/>
              </a:ext>
            </a:extLst>
          </p:cNvPr>
          <p:cNvCxnSpPr>
            <a:cxnSpLocks/>
          </p:cNvCxnSpPr>
          <p:nvPr/>
        </p:nvCxnSpPr>
        <p:spPr>
          <a:xfrm>
            <a:off x="1053548" y="3429000"/>
            <a:ext cx="10068339" cy="0"/>
          </a:xfrm>
          <a:prstGeom prst="line">
            <a:avLst/>
          </a:prstGeom>
          <a:ln>
            <a:solidFill>
              <a:srgbClr val="202125"/>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69D3B067-F1BB-4E98-8503-03C23F305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189" y="496956"/>
            <a:ext cx="5505450" cy="5505450"/>
          </a:xfrm>
          <a:prstGeom prst="rect">
            <a:avLst/>
          </a:prstGeom>
        </p:spPr>
      </p:pic>
      <p:sp>
        <p:nvSpPr>
          <p:cNvPr id="2" name="Rettangolo 1">
            <a:extLst>
              <a:ext uri="{FF2B5EF4-FFF2-40B4-BE49-F238E27FC236}">
                <a16:creationId xmlns:a16="http://schemas.microsoft.com/office/drawing/2014/main" id="{33EF2959-3B11-4C0B-9D47-6B6F55C5107B}"/>
              </a:ext>
            </a:extLst>
          </p:cNvPr>
          <p:cNvSpPr/>
          <p:nvPr/>
        </p:nvSpPr>
        <p:spPr>
          <a:xfrm>
            <a:off x="0" y="6370982"/>
            <a:ext cx="12192000" cy="487017"/>
          </a:xfrm>
          <a:prstGeom prst="rect">
            <a:avLst/>
          </a:prstGeom>
          <a:solidFill>
            <a:srgbClr val="202124"/>
          </a:solidFill>
          <a:ln>
            <a:solidFill>
              <a:srgbClr val="2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diritto 9">
            <a:extLst>
              <a:ext uri="{FF2B5EF4-FFF2-40B4-BE49-F238E27FC236}">
                <a16:creationId xmlns:a16="http://schemas.microsoft.com/office/drawing/2014/main" id="{33CF7E9F-37D4-40E9-B59E-DCEBC72EC468}"/>
              </a:ext>
            </a:extLst>
          </p:cNvPr>
          <p:cNvCxnSpPr>
            <a:cxnSpLocks/>
          </p:cNvCxnSpPr>
          <p:nvPr/>
        </p:nvCxnSpPr>
        <p:spPr>
          <a:xfrm>
            <a:off x="0" y="6361043"/>
            <a:ext cx="12192000" cy="0"/>
          </a:xfrm>
          <a:prstGeom prst="line">
            <a:avLst/>
          </a:prstGeom>
          <a:ln w="69850">
            <a:solidFill>
              <a:srgbClr val="FF8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7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6" name="Immagine 5">
            <a:extLst>
              <a:ext uri="{FF2B5EF4-FFF2-40B4-BE49-F238E27FC236}">
                <a16:creationId xmlns:a16="http://schemas.microsoft.com/office/drawing/2014/main" id="{9DC7940E-EA2E-4DE6-866F-B5A71C09B932}"/>
              </a:ext>
            </a:extLst>
          </p:cNvPr>
          <p:cNvPicPr>
            <a:picLocks noChangeAspect="1"/>
          </p:cNvPicPr>
          <p:nvPr/>
        </p:nvPicPr>
        <p:blipFill rotWithShape="1">
          <a:blip r:embed="rId4">
            <a:extLst>
              <a:ext uri="{28A0092B-C50C-407E-A947-70E740481C1C}">
                <a14:useLocalDpi xmlns:a14="http://schemas.microsoft.com/office/drawing/2010/main" val="0"/>
              </a:ext>
            </a:extLst>
          </a:blip>
          <a:srcRect t="25540" r="18992" b="14814"/>
          <a:stretch/>
        </p:blipFill>
        <p:spPr>
          <a:xfrm>
            <a:off x="337929" y="2767487"/>
            <a:ext cx="2500009" cy="4090514"/>
          </a:xfrm>
          <a:prstGeom prst="rect">
            <a:avLst/>
          </a:prstGeom>
        </p:spPr>
      </p:pic>
      <p:sp>
        <p:nvSpPr>
          <p:cNvPr id="11" name="Titolo 5">
            <a:extLst>
              <a:ext uri="{FF2B5EF4-FFF2-40B4-BE49-F238E27FC236}">
                <a16:creationId xmlns:a16="http://schemas.microsoft.com/office/drawing/2014/main" id="{DBDFA6AE-1844-4218-AFF1-E7C26731A10B}"/>
              </a:ext>
            </a:extLst>
          </p:cNvPr>
          <p:cNvSpPr txBox="1">
            <a:spLocks/>
          </p:cNvSpPr>
          <p:nvPr/>
        </p:nvSpPr>
        <p:spPr>
          <a:xfrm>
            <a:off x="3402267" y="127964"/>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6000" spc="100" dirty="0">
                <a:solidFill>
                  <a:srgbClr val="FF8800"/>
                </a:solidFill>
                <a:effectLst>
                  <a:outerShdw blurRad="38100" dist="38100" dir="2700000" algn="tl">
                    <a:srgbClr val="000000">
                      <a:alpha val="43137"/>
                    </a:srgbClr>
                  </a:outerShdw>
                </a:effectLst>
                <a:latin typeface="Bangers" panose="00000500000000000000" pitchFamily="2" charset="0"/>
              </a:rPr>
              <a:t>PROFILO</a:t>
            </a:r>
          </a:p>
        </p:txBody>
      </p:sp>
      <p:pic>
        <p:nvPicPr>
          <p:cNvPr id="12" name="Immagine 11" descr="Immagine che contiene testo, elettronico, cellulare, telefono&#10;&#10;Descrizione generata automaticamente">
            <a:extLst>
              <a:ext uri="{FF2B5EF4-FFF2-40B4-BE49-F238E27FC236}">
                <a16:creationId xmlns:a16="http://schemas.microsoft.com/office/drawing/2014/main" id="{F914E71A-63EF-4132-A1C0-5CBC976255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3521" y="1304238"/>
            <a:ext cx="1488673" cy="3053867"/>
          </a:xfrm>
          <a:prstGeom prst="rect">
            <a:avLst/>
          </a:prstGeom>
        </p:spPr>
      </p:pic>
      <p:pic>
        <p:nvPicPr>
          <p:cNvPr id="14" name="Immagine 13" descr="Immagine che contiene testo, elettronico, telefono, cellulare&#10;&#10;Descrizione generata automaticamente">
            <a:extLst>
              <a:ext uri="{FF2B5EF4-FFF2-40B4-BE49-F238E27FC236}">
                <a16:creationId xmlns:a16="http://schemas.microsoft.com/office/drawing/2014/main" id="{5523AE5B-35AC-42A2-BF83-C44470B9F0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9714" y="3378385"/>
            <a:ext cx="1501079" cy="3208828"/>
          </a:xfrm>
          <a:prstGeom prst="rect">
            <a:avLst/>
          </a:prstGeom>
        </p:spPr>
      </p:pic>
      <p:pic>
        <p:nvPicPr>
          <p:cNvPr id="16" name="Immagine 15" descr="Immagine che contiene testo, iPod, elettronico, telefono&#10;&#10;Descrizione generata automaticamente">
            <a:extLst>
              <a:ext uri="{FF2B5EF4-FFF2-40B4-BE49-F238E27FC236}">
                <a16:creationId xmlns:a16="http://schemas.microsoft.com/office/drawing/2014/main" id="{017E302F-BD07-4CFB-AEFB-59E80574D335}"/>
              </a:ext>
            </a:extLst>
          </p:cNvPr>
          <p:cNvPicPr>
            <a:picLocks noChangeAspect="1"/>
          </p:cNvPicPr>
          <p:nvPr/>
        </p:nvPicPr>
        <p:blipFill rotWithShape="1">
          <a:blip r:embed="rId7">
            <a:extLst>
              <a:ext uri="{28A0092B-C50C-407E-A947-70E740481C1C}">
                <a14:useLocalDpi xmlns:a14="http://schemas.microsoft.com/office/drawing/2010/main" val="0"/>
              </a:ext>
            </a:extLst>
          </a:blip>
          <a:srcRect r="1141"/>
          <a:stretch/>
        </p:blipFill>
        <p:spPr>
          <a:xfrm>
            <a:off x="2902273" y="1075638"/>
            <a:ext cx="2541530" cy="5366073"/>
          </a:xfrm>
          <a:prstGeom prst="rect">
            <a:avLst/>
          </a:prstGeom>
        </p:spPr>
      </p:pic>
      <p:pic>
        <p:nvPicPr>
          <p:cNvPr id="18" name="Immagine 17" descr="Immagine che contiene testo, elettronico, cellulare&#10;&#10;Descrizione generata automaticamente">
            <a:extLst>
              <a:ext uri="{FF2B5EF4-FFF2-40B4-BE49-F238E27FC236}">
                <a16:creationId xmlns:a16="http://schemas.microsoft.com/office/drawing/2014/main" id="{78D11B43-C5DA-48A7-A0A5-AE8E806060C5}"/>
              </a:ext>
            </a:extLst>
          </p:cNvPr>
          <p:cNvPicPr>
            <a:picLocks noChangeAspect="1"/>
          </p:cNvPicPr>
          <p:nvPr/>
        </p:nvPicPr>
        <p:blipFill rotWithShape="1">
          <a:blip r:embed="rId8">
            <a:extLst>
              <a:ext uri="{28A0092B-C50C-407E-A947-70E740481C1C}">
                <a14:useLocalDpi xmlns:a14="http://schemas.microsoft.com/office/drawing/2010/main" val="0"/>
              </a:ext>
            </a:extLst>
          </a:blip>
          <a:srcRect l="1" r="1403"/>
          <a:stretch/>
        </p:blipFill>
        <p:spPr>
          <a:xfrm>
            <a:off x="8834684" y="1304238"/>
            <a:ext cx="1457824" cy="3053866"/>
          </a:xfrm>
          <a:prstGeom prst="rect">
            <a:avLst/>
          </a:prstGeom>
        </p:spPr>
      </p:pic>
      <p:sp>
        <p:nvSpPr>
          <p:cNvPr id="20" name="Ovale 19">
            <a:extLst>
              <a:ext uri="{FF2B5EF4-FFF2-40B4-BE49-F238E27FC236}">
                <a16:creationId xmlns:a16="http://schemas.microsoft.com/office/drawing/2014/main" id="{185C391F-3C14-497E-8E50-5FAD75CC6674}"/>
              </a:ext>
            </a:extLst>
          </p:cNvPr>
          <p:cNvSpPr/>
          <p:nvPr/>
        </p:nvSpPr>
        <p:spPr>
          <a:xfrm>
            <a:off x="3934499" y="5122703"/>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22" name="Ovale 21">
            <a:extLst>
              <a:ext uri="{FF2B5EF4-FFF2-40B4-BE49-F238E27FC236}">
                <a16:creationId xmlns:a16="http://schemas.microsoft.com/office/drawing/2014/main" id="{2951A48D-CC78-4F07-B9FB-B413A41337BA}"/>
              </a:ext>
            </a:extLst>
          </p:cNvPr>
          <p:cNvSpPr/>
          <p:nvPr/>
        </p:nvSpPr>
        <p:spPr>
          <a:xfrm>
            <a:off x="5727786" y="1304238"/>
            <a:ext cx="227155" cy="228482"/>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23" name="Ovale 22">
            <a:extLst>
              <a:ext uri="{FF2B5EF4-FFF2-40B4-BE49-F238E27FC236}">
                <a16:creationId xmlns:a16="http://schemas.microsoft.com/office/drawing/2014/main" id="{8018D80A-356F-42F9-9CEF-55A49996BF5C}"/>
              </a:ext>
            </a:extLst>
          </p:cNvPr>
          <p:cNvSpPr/>
          <p:nvPr/>
        </p:nvSpPr>
        <p:spPr>
          <a:xfrm>
            <a:off x="4861501" y="5122703"/>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24" name="Ovale 23">
            <a:extLst>
              <a:ext uri="{FF2B5EF4-FFF2-40B4-BE49-F238E27FC236}">
                <a16:creationId xmlns:a16="http://schemas.microsoft.com/office/drawing/2014/main" id="{16512859-5031-4E8F-B5E1-1BBD0F0E6791}"/>
              </a:ext>
            </a:extLst>
          </p:cNvPr>
          <p:cNvSpPr/>
          <p:nvPr/>
        </p:nvSpPr>
        <p:spPr>
          <a:xfrm>
            <a:off x="8841157" y="1323451"/>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25" name="Ovale 24">
            <a:extLst>
              <a:ext uri="{FF2B5EF4-FFF2-40B4-BE49-F238E27FC236}">
                <a16:creationId xmlns:a16="http://schemas.microsoft.com/office/drawing/2014/main" id="{9853A790-CE26-4A53-BCA8-173B91D1631A}"/>
              </a:ext>
            </a:extLst>
          </p:cNvPr>
          <p:cNvSpPr/>
          <p:nvPr/>
        </p:nvSpPr>
        <p:spPr>
          <a:xfrm>
            <a:off x="7289714" y="3379418"/>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3</a:t>
            </a:r>
          </a:p>
        </p:txBody>
      </p:sp>
      <p:sp>
        <p:nvSpPr>
          <p:cNvPr id="27" name="Ovale 26">
            <a:extLst>
              <a:ext uri="{FF2B5EF4-FFF2-40B4-BE49-F238E27FC236}">
                <a16:creationId xmlns:a16="http://schemas.microsoft.com/office/drawing/2014/main" id="{C4A2E5D3-DBE4-4729-88E0-311DB8348024}"/>
              </a:ext>
            </a:extLst>
          </p:cNvPr>
          <p:cNvSpPr/>
          <p:nvPr/>
        </p:nvSpPr>
        <p:spPr>
          <a:xfrm>
            <a:off x="3457163" y="5681132"/>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3</a:t>
            </a:r>
          </a:p>
        </p:txBody>
      </p:sp>
      <p:sp>
        <p:nvSpPr>
          <p:cNvPr id="28" name="Ovale 27">
            <a:extLst>
              <a:ext uri="{FF2B5EF4-FFF2-40B4-BE49-F238E27FC236}">
                <a16:creationId xmlns:a16="http://schemas.microsoft.com/office/drawing/2014/main" id="{08935BC6-28A8-4ACB-AA78-097C84BB1AC9}"/>
              </a:ext>
            </a:extLst>
          </p:cNvPr>
          <p:cNvSpPr/>
          <p:nvPr/>
        </p:nvSpPr>
        <p:spPr>
          <a:xfrm>
            <a:off x="4627064" y="5681132"/>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4</a:t>
            </a:r>
          </a:p>
        </p:txBody>
      </p:sp>
      <p:pic>
        <p:nvPicPr>
          <p:cNvPr id="29" name="Immagine 28">
            <a:extLst>
              <a:ext uri="{FF2B5EF4-FFF2-40B4-BE49-F238E27FC236}">
                <a16:creationId xmlns:a16="http://schemas.microsoft.com/office/drawing/2014/main" id="{04EF72CF-6AD2-425D-9869-AE1D31C8BCCE}"/>
              </a:ext>
            </a:extLst>
          </p:cNvPr>
          <p:cNvPicPr>
            <a:picLocks noChangeAspect="1"/>
          </p:cNvPicPr>
          <p:nvPr/>
        </p:nvPicPr>
        <p:blipFill>
          <a:blip r:embed="rId9"/>
          <a:stretch>
            <a:fillRect/>
          </a:stretch>
        </p:blipFill>
        <p:spPr>
          <a:xfrm>
            <a:off x="10496548" y="3445873"/>
            <a:ext cx="1501079" cy="3116799"/>
          </a:xfrm>
          <a:prstGeom prst="rect">
            <a:avLst/>
          </a:prstGeom>
        </p:spPr>
      </p:pic>
      <p:sp>
        <p:nvSpPr>
          <p:cNvPr id="26" name="Ovale 25">
            <a:extLst>
              <a:ext uri="{FF2B5EF4-FFF2-40B4-BE49-F238E27FC236}">
                <a16:creationId xmlns:a16="http://schemas.microsoft.com/office/drawing/2014/main" id="{A745B13B-3726-4128-B3FC-AA47E38C4A0A}"/>
              </a:ext>
            </a:extLst>
          </p:cNvPr>
          <p:cNvSpPr/>
          <p:nvPr/>
        </p:nvSpPr>
        <p:spPr>
          <a:xfrm>
            <a:off x="10425506" y="3429000"/>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4</a:t>
            </a:r>
          </a:p>
        </p:txBody>
      </p:sp>
    </p:spTree>
    <p:extLst>
      <p:ext uri="{BB962C8B-B14F-4D97-AF65-F5344CB8AC3E}">
        <p14:creationId xmlns:p14="http://schemas.microsoft.com/office/powerpoint/2010/main" val="2520931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6" name="Immagine 5">
            <a:extLst>
              <a:ext uri="{FF2B5EF4-FFF2-40B4-BE49-F238E27FC236}">
                <a16:creationId xmlns:a16="http://schemas.microsoft.com/office/drawing/2014/main" id="{40895E13-8B49-47DC-929B-333453BB8A2B}"/>
              </a:ext>
            </a:extLst>
          </p:cNvPr>
          <p:cNvPicPr>
            <a:picLocks noChangeAspect="1"/>
          </p:cNvPicPr>
          <p:nvPr/>
        </p:nvPicPr>
        <p:blipFill rotWithShape="1">
          <a:blip r:embed="rId4">
            <a:extLst>
              <a:ext uri="{28A0092B-C50C-407E-A947-70E740481C1C}">
                <a14:useLocalDpi xmlns:a14="http://schemas.microsoft.com/office/drawing/2010/main" val="0"/>
              </a:ext>
            </a:extLst>
          </a:blip>
          <a:srcRect t="25786" r="18992" b="14568"/>
          <a:stretch/>
        </p:blipFill>
        <p:spPr>
          <a:xfrm>
            <a:off x="335940" y="2767486"/>
            <a:ext cx="2500009" cy="4090513"/>
          </a:xfrm>
          <a:prstGeom prst="rect">
            <a:avLst/>
          </a:prstGeom>
        </p:spPr>
      </p:pic>
      <p:sp>
        <p:nvSpPr>
          <p:cNvPr id="11" name="Titolo 5">
            <a:extLst>
              <a:ext uri="{FF2B5EF4-FFF2-40B4-BE49-F238E27FC236}">
                <a16:creationId xmlns:a16="http://schemas.microsoft.com/office/drawing/2014/main" id="{42CA24E9-F88C-471E-815E-2359E4965D67}"/>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6000" spc="100" dirty="0">
                <a:solidFill>
                  <a:srgbClr val="FF8800"/>
                </a:solidFill>
                <a:effectLst>
                  <a:outerShdw blurRad="38100" dist="38100" dir="2700000" algn="tl">
                    <a:srgbClr val="000000">
                      <a:alpha val="43137"/>
                    </a:srgbClr>
                  </a:outerShdw>
                </a:effectLst>
                <a:latin typeface="Bangers" panose="00000500000000000000" pitchFamily="2" charset="0"/>
              </a:rPr>
              <a:t>INFO</a:t>
            </a:r>
            <a:endParaRPr lang="it-IT" spc="100" dirty="0">
              <a:solidFill>
                <a:srgbClr val="FF8800"/>
              </a:solidFill>
              <a:effectLst>
                <a:outerShdw blurRad="38100" dist="38100" dir="2700000" algn="tl">
                  <a:srgbClr val="000000">
                    <a:alpha val="43137"/>
                  </a:srgbClr>
                </a:outerShdw>
              </a:effectLst>
              <a:latin typeface="Bangers" panose="00000500000000000000" pitchFamily="2" charset="0"/>
            </a:endParaRPr>
          </a:p>
        </p:txBody>
      </p:sp>
      <p:pic>
        <p:nvPicPr>
          <p:cNvPr id="12" name="Immagine 11">
            <a:extLst>
              <a:ext uri="{FF2B5EF4-FFF2-40B4-BE49-F238E27FC236}">
                <a16:creationId xmlns:a16="http://schemas.microsoft.com/office/drawing/2014/main" id="{B8533669-DC76-4B7B-8B7D-44A392509ED5}"/>
              </a:ext>
            </a:extLst>
          </p:cNvPr>
          <p:cNvPicPr>
            <a:picLocks noChangeAspect="1"/>
          </p:cNvPicPr>
          <p:nvPr/>
        </p:nvPicPr>
        <p:blipFill>
          <a:blip r:embed="rId5"/>
          <a:stretch>
            <a:fillRect/>
          </a:stretch>
        </p:blipFill>
        <p:spPr>
          <a:xfrm>
            <a:off x="3255961" y="1057084"/>
            <a:ext cx="2254521" cy="4680000"/>
          </a:xfrm>
          <a:prstGeom prst="rect">
            <a:avLst/>
          </a:prstGeom>
        </p:spPr>
      </p:pic>
      <p:pic>
        <p:nvPicPr>
          <p:cNvPr id="13" name="Immagine 12">
            <a:extLst>
              <a:ext uri="{FF2B5EF4-FFF2-40B4-BE49-F238E27FC236}">
                <a16:creationId xmlns:a16="http://schemas.microsoft.com/office/drawing/2014/main" id="{7DD85877-A3A7-4A3A-954A-8A08866438C6}"/>
              </a:ext>
            </a:extLst>
          </p:cNvPr>
          <p:cNvPicPr>
            <a:picLocks noChangeAspect="1"/>
          </p:cNvPicPr>
          <p:nvPr/>
        </p:nvPicPr>
        <p:blipFill>
          <a:blip r:embed="rId6"/>
          <a:stretch>
            <a:fillRect/>
          </a:stretch>
        </p:blipFill>
        <p:spPr>
          <a:xfrm>
            <a:off x="6002285" y="1057084"/>
            <a:ext cx="2223000" cy="4680000"/>
          </a:xfrm>
          <a:prstGeom prst="rect">
            <a:avLst/>
          </a:prstGeom>
        </p:spPr>
      </p:pic>
      <p:cxnSp>
        <p:nvCxnSpPr>
          <p:cNvPr id="15" name="Connettore 2 14">
            <a:extLst>
              <a:ext uri="{FF2B5EF4-FFF2-40B4-BE49-F238E27FC236}">
                <a16:creationId xmlns:a16="http://schemas.microsoft.com/office/drawing/2014/main" id="{6FCB01A6-A01C-4690-BB2B-C9B64C77966D}"/>
              </a:ext>
            </a:extLst>
          </p:cNvPr>
          <p:cNvCxnSpPr>
            <a:cxnSpLocks/>
            <a:endCxn id="3" idx="1"/>
          </p:cNvCxnSpPr>
          <p:nvPr/>
        </p:nvCxnSpPr>
        <p:spPr>
          <a:xfrm flipV="1">
            <a:off x="7273199" y="3397084"/>
            <a:ext cx="2033136" cy="1621716"/>
          </a:xfrm>
          <a:prstGeom prst="straightConnector1">
            <a:avLst/>
          </a:prstGeom>
          <a:ln w="19050">
            <a:solidFill>
              <a:srgbClr val="FF8800"/>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53E6D2D1-7E14-4052-81E3-712A15B5C95F}"/>
              </a:ext>
            </a:extLst>
          </p:cNvPr>
          <p:cNvSpPr txBox="1"/>
          <p:nvPr/>
        </p:nvSpPr>
        <p:spPr>
          <a:xfrm>
            <a:off x="3618271" y="5830529"/>
            <a:ext cx="7820042" cy="923330"/>
          </a:xfrm>
          <a:prstGeom prst="rect">
            <a:avLst/>
          </a:prstGeom>
          <a:noFill/>
        </p:spPr>
        <p:txBody>
          <a:bodyPr wrap="square" rtlCol="0">
            <a:spAutoFit/>
          </a:bodyPr>
          <a:lstStyle/>
          <a:p>
            <a:r>
              <a:rPr lang="it-IT" dirty="0"/>
              <a:t>È possibile leggere una breve descrizione del funzionamento dell’applicazione e visualizzare la presentazione dedicata ad essa. Deve essere preinstallata </a:t>
            </a:r>
            <a:r>
              <a:rPr lang="it-IT" dirty="0" err="1"/>
              <a:t>un’app</a:t>
            </a:r>
            <a:r>
              <a:rPr lang="it-IT" dirty="0"/>
              <a:t> adibita alla visualizzazione dei file PowerPoint.</a:t>
            </a:r>
          </a:p>
        </p:txBody>
      </p:sp>
      <p:pic>
        <p:nvPicPr>
          <p:cNvPr id="3" name="Immagine 2">
            <a:extLst>
              <a:ext uri="{FF2B5EF4-FFF2-40B4-BE49-F238E27FC236}">
                <a16:creationId xmlns:a16="http://schemas.microsoft.com/office/drawing/2014/main" id="{BBD70DE0-6F36-4F2C-BE86-B133A85AF4CA}"/>
              </a:ext>
            </a:extLst>
          </p:cNvPr>
          <p:cNvPicPr>
            <a:picLocks noChangeAspect="1"/>
          </p:cNvPicPr>
          <p:nvPr/>
        </p:nvPicPr>
        <p:blipFill rotWithShape="1">
          <a:blip r:embed="rId7"/>
          <a:srcRect l="-1" r="919"/>
          <a:stretch/>
        </p:blipFill>
        <p:spPr>
          <a:xfrm>
            <a:off x="9306335" y="1057084"/>
            <a:ext cx="2223000" cy="4680000"/>
          </a:xfrm>
          <a:prstGeom prst="rect">
            <a:avLst/>
          </a:prstGeom>
        </p:spPr>
      </p:pic>
    </p:spTree>
    <p:extLst>
      <p:ext uri="{BB962C8B-B14F-4D97-AF65-F5344CB8AC3E}">
        <p14:creationId xmlns:p14="http://schemas.microsoft.com/office/powerpoint/2010/main" val="47775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6" name="Immagine 5">
            <a:extLst>
              <a:ext uri="{FF2B5EF4-FFF2-40B4-BE49-F238E27FC236}">
                <a16:creationId xmlns:a16="http://schemas.microsoft.com/office/drawing/2014/main" id="{5D460A9B-D7DD-42AA-87EE-4A6E8926D1F4}"/>
              </a:ext>
            </a:extLst>
          </p:cNvPr>
          <p:cNvPicPr>
            <a:picLocks noChangeAspect="1"/>
          </p:cNvPicPr>
          <p:nvPr/>
        </p:nvPicPr>
        <p:blipFill rotWithShape="1">
          <a:blip r:embed="rId4">
            <a:extLst>
              <a:ext uri="{28A0092B-C50C-407E-A947-70E740481C1C}">
                <a14:useLocalDpi xmlns:a14="http://schemas.microsoft.com/office/drawing/2010/main" val="0"/>
              </a:ext>
            </a:extLst>
          </a:blip>
          <a:srcRect t="25663" r="18992" b="14692"/>
          <a:stretch/>
        </p:blipFill>
        <p:spPr>
          <a:xfrm>
            <a:off x="335940" y="2767487"/>
            <a:ext cx="2500009" cy="4090513"/>
          </a:xfrm>
          <a:prstGeom prst="rect">
            <a:avLst/>
          </a:prstGeom>
        </p:spPr>
      </p:pic>
      <p:sp>
        <p:nvSpPr>
          <p:cNvPr id="11" name="Titolo 5">
            <a:extLst>
              <a:ext uri="{FF2B5EF4-FFF2-40B4-BE49-F238E27FC236}">
                <a16:creationId xmlns:a16="http://schemas.microsoft.com/office/drawing/2014/main" id="{464B85A4-BEE8-47C1-9367-927F9BFE25B2}"/>
              </a:ext>
            </a:extLst>
          </p:cNvPr>
          <p:cNvSpPr txBox="1">
            <a:spLocks/>
          </p:cNvSpPr>
          <p:nvPr/>
        </p:nvSpPr>
        <p:spPr>
          <a:xfrm>
            <a:off x="3058440" y="247857"/>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6000" spc="100" dirty="0">
                <a:solidFill>
                  <a:srgbClr val="FF8800"/>
                </a:solidFill>
                <a:effectLst>
                  <a:outerShdw blurRad="38100" dist="38100" dir="2700000" algn="tl">
                    <a:srgbClr val="000000">
                      <a:alpha val="43137"/>
                    </a:srgbClr>
                  </a:outerShdw>
                </a:effectLst>
                <a:latin typeface="Bangers" panose="00000500000000000000" pitchFamily="2" charset="0"/>
              </a:rPr>
              <a:t>CONTATTA SUPPORTO</a:t>
            </a:r>
          </a:p>
        </p:txBody>
      </p:sp>
      <p:pic>
        <p:nvPicPr>
          <p:cNvPr id="15" name="Immagine 14">
            <a:extLst>
              <a:ext uri="{FF2B5EF4-FFF2-40B4-BE49-F238E27FC236}">
                <a16:creationId xmlns:a16="http://schemas.microsoft.com/office/drawing/2014/main" id="{B2DB17BF-0265-4B66-940E-5CD573D51508}"/>
              </a:ext>
            </a:extLst>
          </p:cNvPr>
          <p:cNvPicPr>
            <a:picLocks noChangeAspect="1"/>
          </p:cNvPicPr>
          <p:nvPr/>
        </p:nvPicPr>
        <p:blipFill>
          <a:blip r:embed="rId5"/>
          <a:stretch>
            <a:fillRect/>
          </a:stretch>
        </p:blipFill>
        <p:spPr>
          <a:xfrm>
            <a:off x="8998989" y="1631266"/>
            <a:ext cx="2654811" cy="4262539"/>
          </a:xfrm>
          <a:prstGeom prst="rect">
            <a:avLst/>
          </a:prstGeom>
        </p:spPr>
      </p:pic>
      <p:sp>
        <p:nvSpPr>
          <p:cNvPr id="16" name="CasellaDiTesto 15">
            <a:extLst>
              <a:ext uri="{FF2B5EF4-FFF2-40B4-BE49-F238E27FC236}">
                <a16:creationId xmlns:a16="http://schemas.microsoft.com/office/drawing/2014/main" id="{15011856-80FE-4985-8D07-C69E21356541}"/>
              </a:ext>
            </a:extLst>
          </p:cNvPr>
          <p:cNvSpPr txBox="1"/>
          <p:nvPr/>
        </p:nvSpPr>
        <p:spPr>
          <a:xfrm>
            <a:off x="3470215" y="1828903"/>
            <a:ext cx="5028468" cy="1569660"/>
          </a:xfrm>
          <a:prstGeom prst="rect">
            <a:avLst/>
          </a:prstGeom>
          <a:noFill/>
        </p:spPr>
        <p:txBody>
          <a:bodyPr wrap="square" rtlCol="0">
            <a:spAutoFit/>
          </a:bodyPr>
          <a:lstStyle/>
          <a:p>
            <a:r>
              <a:rPr lang="it-IT" sz="2400" dirty="0"/>
              <a:t>Permette di aprire un’applicazione di posta elettronica a scelta installata sul proprio dispositivo e contattare il supporto.</a:t>
            </a:r>
          </a:p>
        </p:txBody>
      </p:sp>
      <p:cxnSp>
        <p:nvCxnSpPr>
          <p:cNvPr id="12" name="Connettore 2 11">
            <a:extLst>
              <a:ext uri="{FF2B5EF4-FFF2-40B4-BE49-F238E27FC236}">
                <a16:creationId xmlns:a16="http://schemas.microsoft.com/office/drawing/2014/main" id="{01CEAA05-04F5-4661-916F-35B33AA08519}"/>
              </a:ext>
            </a:extLst>
          </p:cNvPr>
          <p:cNvCxnSpPr>
            <a:cxnSpLocks/>
          </p:cNvCxnSpPr>
          <p:nvPr/>
        </p:nvCxnSpPr>
        <p:spPr>
          <a:xfrm flipV="1">
            <a:off x="2677602" y="4163377"/>
            <a:ext cx="6539948" cy="1619957"/>
          </a:xfrm>
          <a:prstGeom prst="straightConnector1">
            <a:avLst/>
          </a:prstGeom>
          <a:ln w="19050">
            <a:solidFill>
              <a:srgbClr val="FF8800"/>
            </a:solidFill>
            <a:tailEnd type="triangle"/>
          </a:ln>
        </p:spPr>
        <p:style>
          <a:lnRef idx="1">
            <a:schemeClr val="accent1"/>
          </a:lnRef>
          <a:fillRef idx="0">
            <a:schemeClr val="accent1"/>
          </a:fillRef>
          <a:effectRef idx="0">
            <a:schemeClr val="accent1"/>
          </a:effectRef>
          <a:fontRef idx="minor">
            <a:schemeClr val="tx1"/>
          </a:fontRef>
        </p:style>
      </p:cxnSp>
      <p:pic>
        <p:nvPicPr>
          <p:cNvPr id="3" name="Immagine 2" descr="Immagine che contiene testo, elettronico, screenshot&#10;&#10;Descrizione generata automaticamente">
            <a:extLst>
              <a:ext uri="{FF2B5EF4-FFF2-40B4-BE49-F238E27FC236}">
                <a16:creationId xmlns:a16="http://schemas.microsoft.com/office/drawing/2014/main" id="{C0DF506B-FE87-4461-83CC-2C5B6B20DC83}"/>
              </a:ext>
            </a:extLst>
          </p:cNvPr>
          <p:cNvPicPr>
            <a:picLocks noChangeAspect="1"/>
          </p:cNvPicPr>
          <p:nvPr/>
        </p:nvPicPr>
        <p:blipFill rotWithShape="1">
          <a:blip r:embed="rId6">
            <a:extLst>
              <a:ext uri="{28A0092B-C50C-407E-A947-70E740481C1C}">
                <a14:useLocalDpi xmlns:a14="http://schemas.microsoft.com/office/drawing/2010/main" val="0"/>
              </a:ext>
            </a:extLst>
          </a:blip>
          <a:srcRect t="65090" b="6093"/>
          <a:stretch/>
        </p:blipFill>
        <p:spPr>
          <a:xfrm>
            <a:off x="4193623" y="4142973"/>
            <a:ext cx="3804754" cy="2436499"/>
          </a:xfrm>
          <a:prstGeom prst="rect">
            <a:avLst/>
          </a:prstGeom>
        </p:spPr>
      </p:pic>
    </p:spTree>
    <p:extLst>
      <p:ext uri="{BB962C8B-B14F-4D97-AF65-F5344CB8AC3E}">
        <p14:creationId xmlns:p14="http://schemas.microsoft.com/office/powerpoint/2010/main" val="963784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t="1" r="62894" b="1"/>
          <a:stretch/>
        </p:blipFill>
        <p:spPr>
          <a:xfrm>
            <a:off x="337929" y="0"/>
            <a:ext cx="2500010" cy="6858000"/>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25959" y="-4500"/>
            <a:ext cx="2511980" cy="68625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58" y="2174496"/>
            <a:ext cx="2500009" cy="2500009"/>
          </a:xfrm>
          <a:prstGeom prst="rect">
            <a:avLst/>
          </a:prstGeom>
        </p:spPr>
      </p:pic>
      <p:sp>
        <p:nvSpPr>
          <p:cNvPr id="3" name="Rettangolo 2">
            <a:extLst>
              <a:ext uri="{FF2B5EF4-FFF2-40B4-BE49-F238E27FC236}">
                <a16:creationId xmlns:a16="http://schemas.microsoft.com/office/drawing/2014/main" id="{EDA1164C-AED0-456F-9FD7-687CBDF25FA2}"/>
              </a:ext>
            </a:extLst>
          </p:cNvPr>
          <p:cNvSpPr/>
          <p:nvPr/>
        </p:nvSpPr>
        <p:spPr>
          <a:xfrm>
            <a:off x="325958" y="-8999"/>
            <a:ext cx="2500009" cy="383118"/>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9B8E538-3720-413A-99D0-6527BC5599F1}"/>
              </a:ext>
            </a:extLst>
          </p:cNvPr>
          <p:cNvSpPr/>
          <p:nvPr/>
        </p:nvSpPr>
        <p:spPr>
          <a:xfrm>
            <a:off x="325957" y="6483882"/>
            <a:ext cx="2511980" cy="383117"/>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01C5D705-DBE5-4EA7-9426-AEA4CE9FCED7}"/>
              </a:ext>
            </a:extLst>
          </p:cNvPr>
          <p:cNvCxnSpPr/>
          <p:nvPr/>
        </p:nvCxnSpPr>
        <p:spPr>
          <a:xfrm>
            <a:off x="325957" y="6461040"/>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E1F82E93-AEDE-4C53-A4B7-7DE29FA4CC78}"/>
              </a:ext>
            </a:extLst>
          </p:cNvPr>
          <p:cNvCxnSpPr/>
          <p:nvPr/>
        </p:nvCxnSpPr>
        <p:spPr>
          <a:xfrm>
            <a:off x="325958" y="383118"/>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sp>
        <p:nvSpPr>
          <p:cNvPr id="6" name="Titolo 5">
            <a:extLst>
              <a:ext uri="{FF2B5EF4-FFF2-40B4-BE49-F238E27FC236}">
                <a16:creationId xmlns:a16="http://schemas.microsoft.com/office/drawing/2014/main" id="{C8F12A68-6488-4835-95D0-943B35A614C5}"/>
              </a:ext>
            </a:extLst>
          </p:cNvPr>
          <p:cNvSpPr>
            <a:spLocks noGrp="1"/>
          </p:cNvSpPr>
          <p:nvPr>
            <p:ph type="ctrTitle"/>
          </p:nvPr>
        </p:nvSpPr>
        <p:spPr>
          <a:xfrm>
            <a:off x="2982240" y="358563"/>
            <a:ext cx="8595360" cy="998289"/>
          </a:xfrm>
        </p:spPr>
        <p:txBody>
          <a:bodyPr/>
          <a:lstStyle/>
          <a:p>
            <a:r>
              <a:rPr lang="it-IT" dirty="0">
                <a:solidFill>
                  <a:srgbClr val="212421"/>
                </a:solidFill>
                <a:latin typeface="Bangers" panose="00000500000000000000" pitchFamily="2" charset="0"/>
              </a:rPr>
              <a:t>COS’È PONY HELPER?</a:t>
            </a:r>
          </a:p>
        </p:txBody>
      </p:sp>
      <p:pic>
        <p:nvPicPr>
          <p:cNvPr id="13" name="Immagine 12">
            <a:extLst>
              <a:ext uri="{FF2B5EF4-FFF2-40B4-BE49-F238E27FC236}">
                <a16:creationId xmlns:a16="http://schemas.microsoft.com/office/drawing/2014/main" id="{DF2C69D1-C109-4FD8-84C5-03FDCF0AF3C5}"/>
              </a:ext>
            </a:extLst>
          </p:cNvPr>
          <p:cNvPicPr>
            <a:picLocks noChangeAspect="1"/>
          </p:cNvPicPr>
          <p:nvPr/>
        </p:nvPicPr>
        <p:blipFill>
          <a:blip r:embed="rId4"/>
          <a:stretch>
            <a:fillRect/>
          </a:stretch>
        </p:blipFill>
        <p:spPr>
          <a:xfrm flipH="1">
            <a:off x="11078177" y="0"/>
            <a:ext cx="1113823" cy="2174496"/>
          </a:xfrm>
          <a:prstGeom prst="rect">
            <a:avLst/>
          </a:prstGeom>
        </p:spPr>
      </p:pic>
      <p:sp>
        <p:nvSpPr>
          <p:cNvPr id="14" name="CasellaDiTesto 13">
            <a:extLst>
              <a:ext uri="{FF2B5EF4-FFF2-40B4-BE49-F238E27FC236}">
                <a16:creationId xmlns:a16="http://schemas.microsoft.com/office/drawing/2014/main" id="{6EDD4FCC-0179-4F21-AB40-88B6019CDC68}"/>
              </a:ext>
            </a:extLst>
          </p:cNvPr>
          <p:cNvSpPr txBox="1"/>
          <p:nvPr/>
        </p:nvSpPr>
        <p:spPr>
          <a:xfrm>
            <a:off x="3445933" y="1715415"/>
            <a:ext cx="7632243" cy="3824573"/>
          </a:xfrm>
          <a:prstGeom prst="rect">
            <a:avLst/>
          </a:prstGeom>
          <a:noFill/>
          <a:ln>
            <a:noFill/>
          </a:ln>
        </p:spPr>
        <p:txBody>
          <a:bodyPr wrap="square" rtlCol="0">
            <a:spAutoFit/>
          </a:bodyPr>
          <a:lstStyle/>
          <a:p>
            <a:pPr algn="ctr">
              <a:lnSpc>
                <a:spcPct val="150000"/>
              </a:lnSpc>
            </a:pPr>
            <a:r>
              <a:rPr lang="it-IT" sz="2000" b="1" dirty="0">
                <a:solidFill>
                  <a:srgbClr val="202125"/>
                </a:solidFill>
              </a:rPr>
              <a:t>Pony </a:t>
            </a:r>
            <a:r>
              <a:rPr lang="it-IT" sz="2000" b="1" dirty="0" err="1">
                <a:solidFill>
                  <a:srgbClr val="202125"/>
                </a:solidFill>
              </a:rPr>
              <a:t>Helper</a:t>
            </a:r>
            <a:r>
              <a:rPr lang="it-IT" sz="2000" b="1" dirty="0">
                <a:solidFill>
                  <a:srgbClr val="202125"/>
                </a:solidFill>
              </a:rPr>
              <a:t> è </a:t>
            </a:r>
            <a:r>
              <a:rPr lang="it-IT" sz="2000" b="1" dirty="0" err="1">
                <a:solidFill>
                  <a:srgbClr val="202125"/>
                </a:solidFill>
              </a:rPr>
              <a:t>un’app</a:t>
            </a:r>
            <a:r>
              <a:rPr lang="it-IT" sz="2000" b="1" dirty="0">
                <a:solidFill>
                  <a:srgbClr val="202125"/>
                </a:solidFill>
              </a:rPr>
              <a:t> </a:t>
            </a:r>
            <a:r>
              <a:rPr lang="it-IT" sz="2000" b="1" dirty="0" err="1">
                <a:solidFill>
                  <a:srgbClr val="202125"/>
                </a:solidFill>
              </a:rPr>
              <a:t>android</a:t>
            </a:r>
            <a:r>
              <a:rPr lang="it-IT" sz="2000" b="1" dirty="0">
                <a:solidFill>
                  <a:srgbClr val="202125"/>
                </a:solidFill>
              </a:rPr>
              <a:t> pensata per i fattorini</a:t>
            </a:r>
            <a:r>
              <a:rPr lang="it-IT" dirty="0">
                <a:solidFill>
                  <a:srgbClr val="202125"/>
                </a:solidFill>
              </a:rPr>
              <a:t>. </a:t>
            </a:r>
          </a:p>
          <a:p>
            <a:pPr algn="ctr">
              <a:lnSpc>
                <a:spcPct val="150000"/>
              </a:lnSpc>
            </a:pPr>
            <a:endParaRPr lang="it-IT" dirty="0">
              <a:solidFill>
                <a:srgbClr val="202125"/>
              </a:solidFill>
            </a:endParaRPr>
          </a:p>
          <a:p>
            <a:pPr>
              <a:lnSpc>
                <a:spcPct val="150000"/>
              </a:lnSpc>
            </a:pPr>
            <a:r>
              <a:rPr lang="it-IT" b="1" u="sng" dirty="0">
                <a:solidFill>
                  <a:srgbClr val="202125"/>
                </a:solidFill>
              </a:rPr>
              <a:t>OBIETTIVO: </a:t>
            </a:r>
          </a:p>
          <a:p>
            <a:pPr marL="285750" indent="-285750" algn="just">
              <a:lnSpc>
                <a:spcPct val="150000"/>
              </a:lnSpc>
              <a:buFont typeface="Arial" panose="020B0604020202020204" pitchFamily="34" charset="0"/>
              <a:buChar char="•"/>
            </a:pPr>
            <a:r>
              <a:rPr lang="it-IT" dirty="0">
                <a:solidFill>
                  <a:srgbClr val="202125"/>
                </a:solidFill>
              </a:rPr>
              <a:t>Fornire un supporto per facilitare la gestione dei turni e delle entrate</a:t>
            </a:r>
          </a:p>
          <a:p>
            <a:pPr marL="285750" indent="-285750" algn="just">
              <a:lnSpc>
                <a:spcPct val="150000"/>
              </a:lnSpc>
              <a:buFont typeface="Arial" panose="020B0604020202020204" pitchFamily="34" charset="0"/>
              <a:buChar char="•"/>
            </a:pPr>
            <a:r>
              <a:rPr lang="it-IT" dirty="0">
                <a:solidFill>
                  <a:srgbClr val="202125"/>
                </a:solidFill>
              </a:rPr>
              <a:t>Permettere di velocizzare le consegne memorizzando le destinazioni effettuate in precedenza attraverso la localizzazione, garantendo una precisione ottima, generando un vantaggio specialmente se ci si trova in un contesto di città di piccole dimensioni.</a:t>
            </a:r>
          </a:p>
          <a:p>
            <a:pPr algn="ctr">
              <a:lnSpc>
                <a:spcPct val="150000"/>
              </a:lnSpc>
            </a:pPr>
            <a:endParaRPr lang="it-IT" dirty="0">
              <a:solidFill>
                <a:srgbClr val="202125"/>
              </a:solidFill>
              <a:latin typeface="Arial Rounded MT Bold" panose="020F0704030504030204" pitchFamily="34" charset="0"/>
            </a:endParaRPr>
          </a:p>
        </p:txBody>
      </p:sp>
    </p:spTree>
    <p:extLst>
      <p:ext uri="{BB962C8B-B14F-4D97-AF65-F5344CB8AC3E}">
        <p14:creationId xmlns:p14="http://schemas.microsoft.com/office/powerpoint/2010/main" val="93233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t="1" r="62894" b="1"/>
          <a:stretch/>
        </p:blipFill>
        <p:spPr>
          <a:xfrm>
            <a:off x="337929" y="0"/>
            <a:ext cx="2500010" cy="6858000"/>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25959" y="-4500"/>
            <a:ext cx="2511980" cy="68625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58" y="2174496"/>
            <a:ext cx="2500009" cy="2500009"/>
          </a:xfrm>
          <a:prstGeom prst="rect">
            <a:avLst/>
          </a:prstGeom>
        </p:spPr>
      </p:pic>
      <p:sp>
        <p:nvSpPr>
          <p:cNvPr id="3" name="Rettangolo 2">
            <a:extLst>
              <a:ext uri="{FF2B5EF4-FFF2-40B4-BE49-F238E27FC236}">
                <a16:creationId xmlns:a16="http://schemas.microsoft.com/office/drawing/2014/main" id="{EDA1164C-AED0-456F-9FD7-687CBDF25FA2}"/>
              </a:ext>
            </a:extLst>
          </p:cNvPr>
          <p:cNvSpPr/>
          <p:nvPr/>
        </p:nvSpPr>
        <p:spPr>
          <a:xfrm>
            <a:off x="325958" y="-8999"/>
            <a:ext cx="2500009" cy="383118"/>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9B8E538-3720-413A-99D0-6527BC5599F1}"/>
              </a:ext>
            </a:extLst>
          </p:cNvPr>
          <p:cNvSpPr/>
          <p:nvPr/>
        </p:nvSpPr>
        <p:spPr>
          <a:xfrm>
            <a:off x="325957" y="6483882"/>
            <a:ext cx="2511980" cy="383117"/>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01C5D705-DBE5-4EA7-9426-AEA4CE9FCED7}"/>
              </a:ext>
            </a:extLst>
          </p:cNvPr>
          <p:cNvCxnSpPr/>
          <p:nvPr/>
        </p:nvCxnSpPr>
        <p:spPr>
          <a:xfrm>
            <a:off x="325957" y="6461040"/>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E1F82E93-AEDE-4C53-A4B7-7DE29FA4CC78}"/>
              </a:ext>
            </a:extLst>
          </p:cNvPr>
          <p:cNvCxnSpPr/>
          <p:nvPr/>
        </p:nvCxnSpPr>
        <p:spPr>
          <a:xfrm>
            <a:off x="325958" y="383118"/>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sp>
        <p:nvSpPr>
          <p:cNvPr id="6" name="Titolo 5">
            <a:extLst>
              <a:ext uri="{FF2B5EF4-FFF2-40B4-BE49-F238E27FC236}">
                <a16:creationId xmlns:a16="http://schemas.microsoft.com/office/drawing/2014/main" id="{C8F12A68-6488-4835-95D0-943B35A614C5}"/>
              </a:ext>
            </a:extLst>
          </p:cNvPr>
          <p:cNvSpPr>
            <a:spLocks noGrp="1"/>
          </p:cNvSpPr>
          <p:nvPr>
            <p:ph type="ctrTitle"/>
          </p:nvPr>
        </p:nvSpPr>
        <p:spPr>
          <a:xfrm>
            <a:off x="2910089" y="40655"/>
            <a:ext cx="8595360" cy="998289"/>
          </a:xfrm>
        </p:spPr>
        <p:txBody>
          <a:bodyPr/>
          <a:lstStyle/>
          <a:p>
            <a:r>
              <a:rPr lang="it-IT" dirty="0">
                <a:solidFill>
                  <a:srgbClr val="212421"/>
                </a:solidFill>
                <a:latin typeface="Bangers" panose="00000500000000000000" pitchFamily="2" charset="0"/>
              </a:rPr>
              <a:t>STRUTTURA INTERNA</a:t>
            </a:r>
          </a:p>
        </p:txBody>
      </p:sp>
      <p:pic>
        <p:nvPicPr>
          <p:cNvPr id="13" name="Immagine 12">
            <a:extLst>
              <a:ext uri="{FF2B5EF4-FFF2-40B4-BE49-F238E27FC236}">
                <a16:creationId xmlns:a16="http://schemas.microsoft.com/office/drawing/2014/main" id="{12854EE6-E1D4-44A4-9CAC-F3D2C5BB1222}"/>
              </a:ext>
            </a:extLst>
          </p:cNvPr>
          <p:cNvPicPr>
            <a:picLocks noChangeAspect="1"/>
          </p:cNvPicPr>
          <p:nvPr/>
        </p:nvPicPr>
        <p:blipFill>
          <a:blip r:embed="rId4"/>
          <a:stretch>
            <a:fillRect/>
          </a:stretch>
        </p:blipFill>
        <p:spPr>
          <a:xfrm flipH="1">
            <a:off x="11078177" y="0"/>
            <a:ext cx="1113823" cy="2174496"/>
          </a:xfrm>
          <a:prstGeom prst="rect">
            <a:avLst/>
          </a:prstGeom>
        </p:spPr>
      </p:pic>
      <p:pic>
        <p:nvPicPr>
          <p:cNvPr id="23" name="Immagine 22">
            <a:extLst>
              <a:ext uri="{FF2B5EF4-FFF2-40B4-BE49-F238E27FC236}">
                <a16:creationId xmlns:a16="http://schemas.microsoft.com/office/drawing/2014/main" id="{11A880BA-737C-45E0-8D61-994BCD695E0F}"/>
              </a:ext>
            </a:extLst>
          </p:cNvPr>
          <p:cNvPicPr>
            <a:picLocks noChangeAspect="1"/>
          </p:cNvPicPr>
          <p:nvPr/>
        </p:nvPicPr>
        <p:blipFill>
          <a:blip r:embed="rId5"/>
          <a:stretch>
            <a:fillRect/>
          </a:stretch>
        </p:blipFill>
        <p:spPr>
          <a:xfrm>
            <a:off x="3059095" y="1157251"/>
            <a:ext cx="7870076" cy="5361949"/>
          </a:xfrm>
          <a:prstGeom prst="rect">
            <a:avLst/>
          </a:prstGeom>
        </p:spPr>
      </p:pic>
    </p:spTree>
    <p:extLst>
      <p:ext uri="{BB962C8B-B14F-4D97-AF65-F5344CB8AC3E}">
        <p14:creationId xmlns:p14="http://schemas.microsoft.com/office/powerpoint/2010/main" val="2320130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t="1" r="62894" b="1"/>
          <a:stretch/>
        </p:blipFill>
        <p:spPr>
          <a:xfrm>
            <a:off x="337929" y="0"/>
            <a:ext cx="2500010" cy="6858000"/>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25959" y="-4500"/>
            <a:ext cx="2511980" cy="68625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58" y="2174496"/>
            <a:ext cx="2500009" cy="2500009"/>
          </a:xfrm>
          <a:prstGeom prst="rect">
            <a:avLst/>
          </a:prstGeom>
        </p:spPr>
      </p:pic>
      <p:sp>
        <p:nvSpPr>
          <p:cNvPr id="3" name="Rettangolo 2">
            <a:extLst>
              <a:ext uri="{FF2B5EF4-FFF2-40B4-BE49-F238E27FC236}">
                <a16:creationId xmlns:a16="http://schemas.microsoft.com/office/drawing/2014/main" id="{EDA1164C-AED0-456F-9FD7-687CBDF25FA2}"/>
              </a:ext>
            </a:extLst>
          </p:cNvPr>
          <p:cNvSpPr/>
          <p:nvPr/>
        </p:nvSpPr>
        <p:spPr>
          <a:xfrm>
            <a:off x="325958" y="-8999"/>
            <a:ext cx="2500009" cy="383118"/>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9B8E538-3720-413A-99D0-6527BC5599F1}"/>
              </a:ext>
            </a:extLst>
          </p:cNvPr>
          <p:cNvSpPr/>
          <p:nvPr/>
        </p:nvSpPr>
        <p:spPr>
          <a:xfrm>
            <a:off x="325957" y="6483882"/>
            <a:ext cx="2511980" cy="383117"/>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01C5D705-DBE5-4EA7-9426-AEA4CE9FCED7}"/>
              </a:ext>
            </a:extLst>
          </p:cNvPr>
          <p:cNvCxnSpPr/>
          <p:nvPr/>
        </p:nvCxnSpPr>
        <p:spPr>
          <a:xfrm>
            <a:off x="325957" y="6461040"/>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E1F82E93-AEDE-4C53-A4B7-7DE29FA4CC78}"/>
              </a:ext>
            </a:extLst>
          </p:cNvPr>
          <p:cNvCxnSpPr/>
          <p:nvPr/>
        </p:nvCxnSpPr>
        <p:spPr>
          <a:xfrm>
            <a:off x="325958" y="383118"/>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sp>
        <p:nvSpPr>
          <p:cNvPr id="6" name="Titolo 5">
            <a:extLst>
              <a:ext uri="{FF2B5EF4-FFF2-40B4-BE49-F238E27FC236}">
                <a16:creationId xmlns:a16="http://schemas.microsoft.com/office/drawing/2014/main" id="{C8F12A68-6488-4835-95D0-943B35A614C5}"/>
              </a:ext>
            </a:extLst>
          </p:cNvPr>
          <p:cNvSpPr>
            <a:spLocks noGrp="1"/>
          </p:cNvSpPr>
          <p:nvPr>
            <p:ph type="ctrTitle"/>
          </p:nvPr>
        </p:nvSpPr>
        <p:spPr>
          <a:xfrm>
            <a:off x="2982240" y="358563"/>
            <a:ext cx="8595360" cy="998289"/>
          </a:xfrm>
        </p:spPr>
        <p:txBody>
          <a:bodyPr>
            <a:normAutofit/>
          </a:bodyPr>
          <a:lstStyle/>
          <a:p>
            <a:r>
              <a:rPr lang="it-IT" dirty="0">
                <a:solidFill>
                  <a:srgbClr val="212421"/>
                </a:solidFill>
                <a:latin typeface="Bangers" panose="00000500000000000000" pitchFamily="2" charset="0"/>
              </a:rPr>
              <a:t>INFORMAZIONI TECNICHE</a:t>
            </a:r>
          </a:p>
        </p:txBody>
      </p:sp>
      <p:pic>
        <p:nvPicPr>
          <p:cNvPr id="13" name="Immagine 12">
            <a:extLst>
              <a:ext uri="{FF2B5EF4-FFF2-40B4-BE49-F238E27FC236}">
                <a16:creationId xmlns:a16="http://schemas.microsoft.com/office/drawing/2014/main" id="{A7B8A890-190E-4737-BF35-05550ABD504D}"/>
              </a:ext>
            </a:extLst>
          </p:cNvPr>
          <p:cNvPicPr>
            <a:picLocks noChangeAspect="1"/>
          </p:cNvPicPr>
          <p:nvPr/>
        </p:nvPicPr>
        <p:blipFill>
          <a:blip r:embed="rId4"/>
          <a:stretch>
            <a:fillRect/>
          </a:stretch>
        </p:blipFill>
        <p:spPr>
          <a:xfrm flipH="1">
            <a:off x="11078177" y="0"/>
            <a:ext cx="1113823" cy="2174496"/>
          </a:xfrm>
          <a:prstGeom prst="rect">
            <a:avLst/>
          </a:prstGeom>
        </p:spPr>
      </p:pic>
      <p:sp>
        <p:nvSpPr>
          <p:cNvPr id="14" name="CasellaDiTesto 13">
            <a:extLst>
              <a:ext uri="{FF2B5EF4-FFF2-40B4-BE49-F238E27FC236}">
                <a16:creationId xmlns:a16="http://schemas.microsoft.com/office/drawing/2014/main" id="{CD30A0E1-93D8-41F4-9F5F-FFDE6428FA43}"/>
              </a:ext>
            </a:extLst>
          </p:cNvPr>
          <p:cNvSpPr txBox="1"/>
          <p:nvPr/>
        </p:nvSpPr>
        <p:spPr>
          <a:xfrm>
            <a:off x="3412998" y="1967590"/>
            <a:ext cx="7733843" cy="4524315"/>
          </a:xfrm>
          <a:prstGeom prst="rect">
            <a:avLst/>
          </a:prstGeom>
          <a:noFill/>
        </p:spPr>
        <p:txBody>
          <a:bodyPr wrap="square" rtlCol="0">
            <a:spAutoFit/>
          </a:bodyPr>
          <a:lstStyle/>
          <a:p>
            <a:pPr marL="285750" indent="-285750">
              <a:buFont typeface="Arial" panose="020B0604020202020204" pitchFamily="34" charset="0"/>
              <a:buChar char="•"/>
            </a:pPr>
            <a:r>
              <a:rPr lang="it-IT" b="1" dirty="0"/>
              <a:t>LIVELLO MINIMO API</a:t>
            </a:r>
            <a:r>
              <a:rPr lang="it-IT" dirty="0"/>
              <a:t>: 26 (Android 8.0) -&gt; dovuto all’utilizzo di </a:t>
            </a:r>
            <a:r>
              <a:rPr lang="it-IT" dirty="0" err="1"/>
              <a:t>Java.Time</a:t>
            </a:r>
            <a:r>
              <a:rPr lang="it-IT" dirty="0"/>
              <a:t> per la gestione delle date</a:t>
            </a:r>
          </a:p>
          <a:p>
            <a:pPr marL="285750" indent="-285750">
              <a:lnSpc>
                <a:spcPct val="200000"/>
              </a:lnSpc>
              <a:buFont typeface="Arial" panose="020B0604020202020204" pitchFamily="34" charset="0"/>
              <a:buChar char="•"/>
            </a:pPr>
            <a:r>
              <a:rPr lang="it-IT" b="1" dirty="0"/>
              <a:t>UTILIZZO GOOGLE SERVICES </a:t>
            </a:r>
            <a:r>
              <a:rPr lang="it-IT" dirty="0"/>
              <a:t>-&gt; necessari per la localizzazione</a:t>
            </a:r>
          </a:p>
          <a:p>
            <a:pPr marL="285750" indent="-285750">
              <a:lnSpc>
                <a:spcPct val="200000"/>
              </a:lnSpc>
              <a:buFont typeface="Arial" panose="020B0604020202020204" pitchFamily="34" charset="0"/>
              <a:buChar char="•"/>
            </a:pPr>
            <a:r>
              <a:rPr lang="it-IT" b="1" u="sng" dirty="0"/>
              <a:t>NON</a:t>
            </a:r>
            <a:r>
              <a:rPr lang="it-IT" b="1" dirty="0"/>
              <a:t> NECESSITA DI ACCESSO A INTERNET</a:t>
            </a:r>
          </a:p>
          <a:p>
            <a:pPr marL="285750" indent="-285750">
              <a:lnSpc>
                <a:spcPct val="200000"/>
              </a:lnSpc>
              <a:buFont typeface="Arial" panose="020B0604020202020204" pitchFamily="34" charset="0"/>
              <a:buChar char="•"/>
            </a:pPr>
            <a:r>
              <a:rPr lang="it-IT" b="1" dirty="0"/>
              <a:t>DATABASE LOCALE</a:t>
            </a:r>
          </a:p>
          <a:p>
            <a:pPr marL="285750" indent="-285750">
              <a:lnSpc>
                <a:spcPct val="200000"/>
              </a:lnSpc>
              <a:buFont typeface="Arial" panose="020B0604020202020204" pitchFamily="34" charset="0"/>
              <a:buChar char="•"/>
            </a:pPr>
            <a:r>
              <a:rPr lang="it-IT" b="1" dirty="0"/>
              <a:t>30 CLASSI e 14 LAYOUT </a:t>
            </a:r>
            <a:r>
              <a:rPr lang="it-IT" sz="1600" dirty="0"/>
              <a:t>(adattabili ad ogni dispositivo </a:t>
            </a:r>
            <a:r>
              <a:rPr lang="it-IT" sz="1600" dirty="0" err="1"/>
              <a:t>android</a:t>
            </a:r>
            <a:r>
              <a:rPr lang="it-IT" sz="1600" dirty="0"/>
              <a:t>: tablet </a:t>
            </a:r>
            <a:r>
              <a:rPr lang="it-IT" sz="1600"/>
              <a:t>e smartphone)</a:t>
            </a:r>
            <a:endParaRPr lang="it-IT" dirty="0"/>
          </a:p>
          <a:p>
            <a:pPr marL="285750" indent="-285750">
              <a:lnSpc>
                <a:spcPct val="200000"/>
              </a:lnSpc>
              <a:buFont typeface="Arial" panose="020B0604020202020204" pitchFamily="34" charset="0"/>
              <a:buChar char="•"/>
            </a:pPr>
            <a:r>
              <a:rPr lang="it-IT" b="1" dirty="0"/>
              <a:t>COLLEGAMENTO CON ALTRE APP DEL DISPOSITIVO MEDIANTE INTENT: </a:t>
            </a:r>
          </a:p>
          <a:p>
            <a:pPr lvl="3"/>
            <a:r>
              <a:rPr lang="it-IT" dirty="0"/>
              <a:t>-&gt; apertura di Google Maps per raggiungere le destinazioni</a:t>
            </a:r>
          </a:p>
          <a:p>
            <a:pPr lvl="3"/>
            <a:r>
              <a:rPr lang="it-IT" dirty="0"/>
              <a:t>-&gt; apertura di posta elettronica per contattare supporto</a:t>
            </a:r>
          </a:p>
          <a:p>
            <a:pPr lvl="3"/>
            <a:r>
              <a:rPr lang="it-IT" dirty="0"/>
              <a:t>-&gt; apertura di visualizzatore PowerPoint per visualizzare la 	presentazione illustrativa</a:t>
            </a:r>
          </a:p>
        </p:txBody>
      </p:sp>
    </p:spTree>
    <p:extLst>
      <p:ext uri="{BB962C8B-B14F-4D97-AF65-F5344CB8AC3E}">
        <p14:creationId xmlns:p14="http://schemas.microsoft.com/office/powerpoint/2010/main" val="759641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35" name="Rettangolo 34">
            <a:extLst>
              <a:ext uri="{FF2B5EF4-FFF2-40B4-BE49-F238E27FC236}">
                <a16:creationId xmlns:a16="http://schemas.microsoft.com/office/drawing/2014/main" id="{2DC64D3A-1CA2-4200-A7CA-9338115F9A1E}"/>
              </a:ext>
            </a:extLst>
          </p:cNvPr>
          <p:cNvSpPr/>
          <p:nvPr/>
        </p:nvSpPr>
        <p:spPr>
          <a:xfrm>
            <a:off x="4320762" y="4972655"/>
            <a:ext cx="2500009" cy="106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t="1" r="62894" b="1"/>
          <a:stretch/>
        </p:blipFill>
        <p:spPr>
          <a:xfrm>
            <a:off x="337929" y="0"/>
            <a:ext cx="2500010" cy="6858000"/>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25959" y="-4500"/>
            <a:ext cx="2511980" cy="68625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58" y="2174496"/>
            <a:ext cx="2500009" cy="2500009"/>
          </a:xfrm>
          <a:prstGeom prst="rect">
            <a:avLst/>
          </a:prstGeom>
        </p:spPr>
      </p:pic>
      <p:sp>
        <p:nvSpPr>
          <p:cNvPr id="3" name="Rettangolo 2">
            <a:extLst>
              <a:ext uri="{FF2B5EF4-FFF2-40B4-BE49-F238E27FC236}">
                <a16:creationId xmlns:a16="http://schemas.microsoft.com/office/drawing/2014/main" id="{EDA1164C-AED0-456F-9FD7-687CBDF25FA2}"/>
              </a:ext>
            </a:extLst>
          </p:cNvPr>
          <p:cNvSpPr/>
          <p:nvPr/>
        </p:nvSpPr>
        <p:spPr>
          <a:xfrm>
            <a:off x="325958" y="-8999"/>
            <a:ext cx="2500009" cy="383118"/>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9B8E538-3720-413A-99D0-6527BC5599F1}"/>
              </a:ext>
            </a:extLst>
          </p:cNvPr>
          <p:cNvSpPr/>
          <p:nvPr/>
        </p:nvSpPr>
        <p:spPr>
          <a:xfrm>
            <a:off x="325957" y="6483882"/>
            <a:ext cx="2511980" cy="383117"/>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01C5D705-DBE5-4EA7-9426-AEA4CE9FCED7}"/>
              </a:ext>
            </a:extLst>
          </p:cNvPr>
          <p:cNvCxnSpPr/>
          <p:nvPr/>
        </p:nvCxnSpPr>
        <p:spPr>
          <a:xfrm>
            <a:off x="325957" y="6461040"/>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E1F82E93-AEDE-4C53-A4B7-7DE29FA4CC78}"/>
              </a:ext>
            </a:extLst>
          </p:cNvPr>
          <p:cNvCxnSpPr/>
          <p:nvPr/>
        </p:nvCxnSpPr>
        <p:spPr>
          <a:xfrm>
            <a:off x="325958" y="383118"/>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sp>
        <p:nvSpPr>
          <p:cNvPr id="6" name="Titolo 5">
            <a:extLst>
              <a:ext uri="{FF2B5EF4-FFF2-40B4-BE49-F238E27FC236}">
                <a16:creationId xmlns:a16="http://schemas.microsoft.com/office/drawing/2014/main" id="{C8F12A68-6488-4835-95D0-943B35A614C5}"/>
              </a:ext>
            </a:extLst>
          </p:cNvPr>
          <p:cNvSpPr>
            <a:spLocks noGrp="1"/>
          </p:cNvSpPr>
          <p:nvPr>
            <p:ph type="ctrTitle"/>
          </p:nvPr>
        </p:nvSpPr>
        <p:spPr>
          <a:xfrm>
            <a:off x="2944358" y="55658"/>
            <a:ext cx="8595360" cy="998289"/>
          </a:xfrm>
        </p:spPr>
        <p:txBody>
          <a:bodyPr/>
          <a:lstStyle/>
          <a:p>
            <a:r>
              <a:rPr lang="it-IT" dirty="0">
                <a:solidFill>
                  <a:srgbClr val="212421"/>
                </a:solidFill>
                <a:latin typeface="Bangers" panose="00000500000000000000" pitchFamily="2" charset="0"/>
              </a:rPr>
              <a:t>STRUMENTI UTILIZZATI</a:t>
            </a:r>
          </a:p>
        </p:txBody>
      </p:sp>
      <p:pic>
        <p:nvPicPr>
          <p:cNvPr id="1030" name="Picture 6" descr="Oracle lancia Java SE 11 per aumentare la produttività degli sviluppatori">
            <a:extLst>
              <a:ext uri="{FF2B5EF4-FFF2-40B4-BE49-F238E27FC236}">
                <a16:creationId xmlns:a16="http://schemas.microsoft.com/office/drawing/2014/main" id="{6FCF5AE6-609D-46C5-86A8-5227AF23C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4073" y="1413978"/>
            <a:ext cx="1932819" cy="14496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7FA237D-F73C-4058-95CB-1B3BDF6A1C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1170" y="3395560"/>
            <a:ext cx="2240697" cy="1060830"/>
          </a:xfrm>
          <a:prstGeom prst="rect">
            <a:avLst/>
          </a:prstGeom>
          <a:noFill/>
          <a:extLst>
            <a:ext uri="{909E8E84-426E-40DD-AFC4-6F175D3DCCD1}">
              <a14:hiddenFill xmlns:a14="http://schemas.microsoft.com/office/drawing/2010/main">
                <a:solidFill>
                  <a:srgbClr val="FFFFFF"/>
                </a:solidFill>
              </a14:hiddenFill>
            </a:ext>
          </a:extLst>
        </p:spPr>
      </p:pic>
      <p:pic>
        <p:nvPicPr>
          <p:cNvPr id="2" name="Immagine 1">
            <a:extLst>
              <a:ext uri="{FF2B5EF4-FFF2-40B4-BE49-F238E27FC236}">
                <a16:creationId xmlns:a16="http://schemas.microsoft.com/office/drawing/2014/main" id="{6FC00687-E965-4921-BB6F-1CB9CDC4BF08}"/>
              </a:ext>
            </a:extLst>
          </p:cNvPr>
          <p:cNvPicPr>
            <a:picLocks noChangeAspect="1"/>
          </p:cNvPicPr>
          <p:nvPr/>
        </p:nvPicPr>
        <p:blipFill>
          <a:blip r:embed="rId6"/>
          <a:stretch>
            <a:fillRect/>
          </a:stretch>
        </p:blipFill>
        <p:spPr>
          <a:xfrm>
            <a:off x="4391519" y="5013988"/>
            <a:ext cx="978164" cy="978164"/>
          </a:xfrm>
          <a:prstGeom prst="rect">
            <a:avLst/>
          </a:prstGeom>
        </p:spPr>
      </p:pic>
      <p:pic>
        <p:nvPicPr>
          <p:cNvPr id="15" name="Immagine 14">
            <a:extLst>
              <a:ext uri="{FF2B5EF4-FFF2-40B4-BE49-F238E27FC236}">
                <a16:creationId xmlns:a16="http://schemas.microsoft.com/office/drawing/2014/main" id="{02FF64B2-F8FA-4244-B631-8DE028AC8428}"/>
              </a:ext>
            </a:extLst>
          </p:cNvPr>
          <p:cNvPicPr>
            <a:picLocks noChangeAspect="1"/>
          </p:cNvPicPr>
          <p:nvPr/>
        </p:nvPicPr>
        <p:blipFill>
          <a:blip r:embed="rId7"/>
          <a:stretch>
            <a:fillRect/>
          </a:stretch>
        </p:blipFill>
        <p:spPr>
          <a:xfrm flipH="1">
            <a:off x="11078177" y="0"/>
            <a:ext cx="1113823" cy="2174496"/>
          </a:xfrm>
          <a:prstGeom prst="rect">
            <a:avLst/>
          </a:prstGeom>
        </p:spPr>
      </p:pic>
      <p:pic>
        <p:nvPicPr>
          <p:cNvPr id="25" name="Immagine 24">
            <a:extLst>
              <a:ext uri="{FF2B5EF4-FFF2-40B4-BE49-F238E27FC236}">
                <a16:creationId xmlns:a16="http://schemas.microsoft.com/office/drawing/2014/main" id="{38613FF5-AB52-4B84-BF81-7369A53D9623}"/>
              </a:ext>
            </a:extLst>
          </p:cNvPr>
          <p:cNvPicPr>
            <a:picLocks noChangeAspect="1"/>
          </p:cNvPicPr>
          <p:nvPr/>
        </p:nvPicPr>
        <p:blipFill>
          <a:blip r:embed="rId8"/>
          <a:stretch>
            <a:fillRect/>
          </a:stretch>
        </p:blipFill>
        <p:spPr>
          <a:xfrm>
            <a:off x="9207035" y="1995531"/>
            <a:ext cx="1449614" cy="1449614"/>
          </a:xfrm>
          <a:prstGeom prst="rect">
            <a:avLst/>
          </a:prstGeom>
        </p:spPr>
      </p:pic>
      <p:sp>
        <p:nvSpPr>
          <p:cNvPr id="27" name="CasellaDiTesto 26">
            <a:extLst>
              <a:ext uri="{FF2B5EF4-FFF2-40B4-BE49-F238E27FC236}">
                <a16:creationId xmlns:a16="http://schemas.microsoft.com/office/drawing/2014/main" id="{9D9EF126-A9F4-4073-85DB-94DC88AA94B7}"/>
              </a:ext>
            </a:extLst>
          </p:cNvPr>
          <p:cNvSpPr txBox="1"/>
          <p:nvPr/>
        </p:nvSpPr>
        <p:spPr>
          <a:xfrm>
            <a:off x="3299947" y="2544656"/>
            <a:ext cx="3103542" cy="369332"/>
          </a:xfrm>
          <a:prstGeom prst="rect">
            <a:avLst/>
          </a:prstGeom>
          <a:noFill/>
        </p:spPr>
        <p:txBody>
          <a:bodyPr wrap="square" rtlCol="0">
            <a:spAutoFit/>
          </a:bodyPr>
          <a:lstStyle/>
          <a:p>
            <a:r>
              <a:rPr lang="it-IT" dirty="0">
                <a:latin typeface="Courier New" panose="02070309020205020404" pitchFamily="49" charset="0"/>
                <a:cs typeface="Courier New" panose="02070309020205020404" pitchFamily="49" charset="0"/>
              </a:rPr>
              <a:t>Ambiente di sviluppo</a:t>
            </a:r>
          </a:p>
        </p:txBody>
      </p:sp>
      <p:sp>
        <p:nvSpPr>
          <p:cNvPr id="28" name="CasellaDiTesto 27">
            <a:extLst>
              <a:ext uri="{FF2B5EF4-FFF2-40B4-BE49-F238E27FC236}">
                <a16:creationId xmlns:a16="http://schemas.microsoft.com/office/drawing/2014/main" id="{02160F8D-B5DA-4868-8A10-87BE54D891A4}"/>
              </a:ext>
            </a:extLst>
          </p:cNvPr>
          <p:cNvSpPr txBox="1"/>
          <p:nvPr/>
        </p:nvSpPr>
        <p:spPr>
          <a:xfrm>
            <a:off x="5329713" y="5180010"/>
            <a:ext cx="1564932" cy="646331"/>
          </a:xfrm>
          <a:prstGeom prst="rect">
            <a:avLst/>
          </a:prstGeom>
          <a:noFill/>
        </p:spPr>
        <p:txBody>
          <a:bodyPr wrap="square" rtlCol="0">
            <a:spAutoFit/>
          </a:bodyPr>
          <a:lstStyle/>
          <a:p>
            <a:r>
              <a:rPr lang="it-IT" b="1" dirty="0"/>
              <a:t>DB BROWSER FOR SQLITE</a:t>
            </a:r>
          </a:p>
        </p:txBody>
      </p:sp>
      <p:sp>
        <p:nvSpPr>
          <p:cNvPr id="29" name="CasellaDiTesto 28">
            <a:extLst>
              <a:ext uri="{FF2B5EF4-FFF2-40B4-BE49-F238E27FC236}">
                <a16:creationId xmlns:a16="http://schemas.microsoft.com/office/drawing/2014/main" id="{90CE9527-208D-474E-943F-D91AD3E71717}"/>
              </a:ext>
            </a:extLst>
          </p:cNvPr>
          <p:cNvSpPr txBox="1"/>
          <p:nvPr/>
        </p:nvSpPr>
        <p:spPr>
          <a:xfrm>
            <a:off x="7692158" y="2863592"/>
            <a:ext cx="2017643" cy="369332"/>
          </a:xfrm>
          <a:prstGeom prst="rect">
            <a:avLst/>
          </a:prstGeom>
          <a:noFill/>
        </p:spPr>
        <p:txBody>
          <a:bodyPr wrap="square" rtlCol="0">
            <a:spAutoFit/>
          </a:bodyPr>
          <a:lstStyle/>
          <a:p>
            <a:r>
              <a:rPr lang="it-IT" dirty="0">
                <a:latin typeface="Courier New" panose="02070309020205020404" pitchFamily="49" charset="0"/>
                <a:cs typeface="Courier New" panose="02070309020205020404" pitchFamily="49" charset="0"/>
              </a:rPr>
              <a:t>Linguaggi</a:t>
            </a:r>
          </a:p>
        </p:txBody>
      </p:sp>
      <p:sp>
        <p:nvSpPr>
          <p:cNvPr id="30" name="CasellaDiTesto 29">
            <a:extLst>
              <a:ext uri="{FF2B5EF4-FFF2-40B4-BE49-F238E27FC236}">
                <a16:creationId xmlns:a16="http://schemas.microsoft.com/office/drawing/2014/main" id="{38395D61-2D72-4588-A4BB-A237937B6B06}"/>
              </a:ext>
            </a:extLst>
          </p:cNvPr>
          <p:cNvSpPr txBox="1"/>
          <p:nvPr/>
        </p:nvSpPr>
        <p:spPr>
          <a:xfrm>
            <a:off x="7906864" y="5863084"/>
            <a:ext cx="3605874" cy="369332"/>
          </a:xfrm>
          <a:prstGeom prst="rect">
            <a:avLst/>
          </a:prstGeom>
          <a:noFill/>
        </p:spPr>
        <p:txBody>
          <a:bodyPr wrap="square" rtlCol="0">
            <a:spAutoFit/>
          </a:bodyPr>
          <a:lstStyle/>
          <a:p>
            <a:r>
              <a:rPr lang="it-IT" dirty="0">
                <a:latin typeface="Courier New" panose="02070309020205020404" pitchFamily="49" charset="0"/>
                <a:cs typeface="Courier New" panose="02070309020205020404" pitchFamily="49" charset="0"/>
              </a:rPr>
              <a:t>Version Control System</a:t>
            </a:r>
          </a:p>
        </p:txBody>
      </p:sp>
      <p:pic>
        <p:nvPicPr>
          <p:cNvPr id="34" name="Immagine 33">
            <a:extLst>
              <a:ext uri="{FF2B5EF4-FFF2-40B4-BE49-F238E27FC236}">
                <a16:creationId xmlns:a16="http://schemas.microsoft.com/office/drawing/2014/main" id="{3A7A00A4-18F5-4659-807C-E1CC6D6A4BFE}"/>
              </a:ext>
            </a:extLst>
          </p:cNvPr>
          <p:cNvPicPr>
            <a:picLocks noChangeAspect="1"/>
          </p:cNvPicPr>
          <p:nvPr/>
        </p:nvPicPr>
        <p:blipFill>
          <a:blip r:embed="rId9"/>
          <a:stretch>
            <a:fillRect/>
          </a:stretch>
        </p:blipFill>
        <p:spPr>
          <a:xfrm>
            <a:off x="7692158" y="4270644"/>
            <a:ext cx="2765684" cy="1555697"/>
          </a:xfrm>
          <a:prstGeom prst="rect">
            <a:avLst/>
          </a:prstGeom>
        </p:spPr>
      </p:pic>
      <p:sp>
        <p:nvSpPr>
          <p:cNvPr id="36" name="CasellaDiTesto 35">
            <a:extLst>
              <a:ext uri="{FF2B5EF4-FFF2-40B4-BE49-F238E27FC236}">
                <a16:creationId xmlns:a16="http://schemas.microsoft.com/office/drawing/2014/main" id="{E55530BB-E6E1-4754-B474-1670EEAB0BE3}"/>
              </a:ext>
            </a:extLst>
          </p:cNvPr>
          <p:cNvSpPr txBox="1"/>
          <p:nvPr/>
        </p:nvSpPr>
        <p:spPr>
          <a:xfrm>
            <a:off x="3271169" y="4327001"/>
            <a:ext cx="2853554" cy="369332"/>
          </a:xfrm>
          <a:prstGeom prst="rect">
            <a:avLst/>
          </a:prstGeom>
          <a:noFill/>
        </p:spPr>
        <p:txBody>
          <a:bodyPr wrap="square" rtlCol="0">
            <a:spAutoFit/>
          </a:bodyPr>
          <a:lstStyle/>
          <a:p>
            <a:r>
              <a:rPr lang="it-IT" dirty="0">
                <a:latin typeface="Courier New" panose="02070309020205020404" pitchFamily="49" charset="0"/>
                <a:cs typeface="Courier New" panose="02070309020205020404" pitchFamily="49" charset="0"/>
              </a:rPr>
              <a:t>Libreria database</a:t>
            </a:r>
          </a:p>
        </p:txBody>
      </p:sp>
      <p:sp>
        <p:nvSpPr>
          <p:cNvPr id="37" name="CasellaDiTesto 36">
            <a:extLst>
              <a:ext uri="{FF2B5EF4-FFF2-40B4-BE49-F238E27FC236}">
                <a16:creationId xmlns:a16="http://schemas.microsoft.com/office/drawing/2014/main" id="{5F042CEA-C9C0-4E37-9683-EF2B22D04CA0}"/>
              </a:ext>
            </a:extLst>
          </p:cNvPr>
          <p:cNvSpPr txBox="1"/>
          <p:nvPr/>
        </p:nvSpPr>
        <p:spPr>
          <a:xfrm>
            <a:off x="4266504" y="6069089"/>
            <a:ext cx="3478216" cy="646331"/>
          </a:xfrm>
          <a:prstGeom prst="rect">
            <a:avLst/>
          </a:prstGeom>
          <a:noFill/>
        </p:spPr>
        <p:txBody>
          <a:bodyPr wrap="square" rtlCol="0">
            <a:spAutoFit/>
          </a:bodyPr>
          <a:lstStyle/>
          <a:p>
            <a:r>
              <a:rPr lang="it-IT" dirty="0">
                <a:latin typeface="Courier New" panose="02070309020205020404" pitchFamily="49" charset="0"/>
                <a:cs typeface="Courier New" panose="02070309020205020404" pitchFamily="49" charset="0"/>
              </a:rPr>
              <a:t>Software di  gestione database</a:t>
            </a:r>
          </a:p>
        </p:txBody>
      </p:sp>
      <p:pic>
        <p:nvPicPr>
          <p:cNvPr id="1026" name="Picture 2" descr="Android Studio on Behance">
            <a:extLst>
              <a:ext uri="{FF2B5EF4-FFF2-40B4-BE49-F238E27FC236}">
                <a16:creationId xmlns:a16="http://schemas.microsoft.com/office/drawing/2014/main" id="{2842A09D-270A-4928-8D43-8A0B974C76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8863" y="840021"/>
            <a:ext cx="3478215" cy="2204017"/>
          </a:xfrm>
          <a:prstGeom prst="rect">
            <a:avLst/>
          </a:prstGeom>
          <a:noFill/>
          <a:extLst>
            <a:ext uri="{909E8E84-426E-40DD-AFC4-6F175D3DCCD1}">
              <a14:hiddenFill xmlns:a14="http://schemas.microsoft.com/office/drawing/2010/main">
                <a:solidFill>
                  <a:srgbClr val="FFFFFF"/>
                </a:solidFill>
              </a14:hiddenFill>
            </a:ext>
          </a:extLst>
        </p:spPr>
      </p:pic>
      <p:sp>
        <p:nvSpPr>
          <p:cNvPr id="31" name="CasellaDiTesto 30">
            <a:extLst>
              <a:ext uri="{FF2B5EF4-FFF2-40B4-BE49-F238E27FC236}">
                <a16:creationId xmlns:a16="http://schemas.microsoft.com/office/drawing/2014/main" id="{A7AB3776-1382-429D-8612-C6242049B5BC}"/>
              </a:ext>
            </a:extLst>
          </p:cNvPr>
          <p:cNvSpPr txBox="1"/>
          <p:nvPr/>
        </p:nvSpPr>
        <p:spPr>
          <a:xfrm>
            <a:off x="9207034" y="3321001"/>
            <a:ext cx="2155297" cy="261610"/>
          </a:xfrm>
          <a:prstGeom prst="rect">
            <a:avLst/>
          </a:prstGeom>
          <a:noFill/>
        </p:spPr>
        <p:txBody>
          <a:bodyPr wrap="square" rtlCol="0">
            <a:spAutoFit/>
          </a:bodyPr>
          <a:lstStyle/>
          <a:p>
            <a:r>
              <a:rPr lang="it-IT" sz="1100" dirty="0">
                <a:latin typeface="Courier New" panose="02070309020205020404" pitchFamily="49" charset="0"/>
                <a:cs typeface="Courier New" panose="02070309020205020404" pitchFamily="49" charset="0"/>
              </a:rPr>
              <a:t>(per la parte grafica)</a:t>
            </a:r>
          </a:p>
        </p:txBody>
      </p:sp>
    </p:spTree>
    <p:extLst>
      <p:ext uri="{BB962C8B-B14F-4D97-AF65-F5344CB8AC3E}">
        <p14:creationId xmlns:p14="http://schemas.microsoft.com/office/powerpoint/2010/main" val="286919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9" name="Immagine 8">
            <a:extLst>
              <a:ext uri="{FF2B5EF4-FFF2-40B4-BE49-F238E27FC236}">
                <a16:creationId xmlns:a16="http://schemas.microsoft.com/office/drawing/2014/main" id="{1DF4C412-8C67-4916-8B01-C1F26C352413}"/>
              </a:ext>
            </a:extLst>
          </p:cNvPr>
          <p:cNvPicPr>
            <a:picLocks noChangeAspect="1"/>
          </p:cNvPicPr>
          <p:nvPr/>
        </p:nvPicPr>
        <p:blipFill rotWithShape="1">
          <a:blip r:embed="rId4">
            <a:extLst>
              <a:ext uri="{28A0092B-C50C-407E-A947-70E740481C1C}">
                <a14:useLocalDpi xmlns:a14="http://schemas.microsoft.com/office/drawing/2010/main" val="0"/>
              </a:ext>
            </a:extLst>
          </a:blip>
          <a:srcRect t="25540" r="18992" b="14814"/>
          <a:stretch/>
        </p:blipFill>
        <p:spPr>
          <a:xfrm>
            <a:off x="335940" y="2767487"/>
            <a:ext cx="2500009" cy="4090514"/>
          </a:xfrm>
          <a:prstGeom prst="rect">
            <a:avLst/>
          </a:prstGeom>
        </p:spPr>
      </p:pic>
      <p:sp>
        <p:nvSpPr>
          <p:cNvPr id="13" name="Titolo 5">
            <a:extLst>
              <a:ext uri="{FF2B5EF4-FFF2-40B4-BE49-F238E27FC236}">
                <a16:creationId xmlns:a16="http://schemas.microsoft.com/office/drawing/2014/main" id="{A7A8FDCD-F2BB-4386-A994-9CB7F8F526DE}"/>
              </a:ext>
            </a:extLst>
          </p:cNvPr>
          <p:cNvSpPr txBox="1">
            <a:spLocks/>
          </p:cNvSpPr>
          <p:nvPr/>
        </p:nvSpPr>
        <p:spPr>
          <a:xfrm>
            <a:off x="3139720" y="188807"/>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6000" spc="100" dirty="0">
                <a:solidFill>
                  <a:srgbClr val="FF8800"/>
                </a:solidFill>
                <a:effectLst>
                  <a:outerShdw blurRad="38100" dist="38100" dir="2700000" algn="tl">
                    <a:srgbClr val="000000">
                      <a:alpha val="43137"/>
                    </a:srgbClr>
                  </a:outerShdw>
                </a:effectLst>
                <a:latin typeface="Bangers" panose="00000500000000000000" pitchFamily="2" charset="0"/>
              </a:rPr>
              <a:t>HOME</a:t>
            </a:r>
          </a:p>
        </p:txBody>
      </p:sp>
      <p:pic>
        <p:nvPicPr>
          <p:cNvPr id="3" name="Immagine 2" descr="Immagine che contiene testo, monitor, cellulare, nero&#10;&#10;Descrizione generata automaticamente">
            <a:extLst>
              <a:ext uri="{FF2B5EF4-FFF2-40B4-BE49-F238E27FC236}">
                <a16:creationId xmlns:a16="http://schemas.microsoft.com/office/drawing/2014/main" id="{28CD1AD4-6D0E-4A3A-8109-62D9D851E5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4000" y="1132028"/>
            <a:ext cx="2502000" cy="5096667"/>
          </a:xfrm>
          <a:prstGeom prst="rect">
            <a:avLst/>
          </a:prstGeom>
        </p:spPr>
      </p:pic>
      <p:sp>
        <p:nvSpPr>
          <p:cNvPr id="6" name="CasellaDiTesto 5">
            <a:extLst>
              <a:ext uri="{FF2B5EF4-FFF2-40B4-BE49-F238E27FC236}">
                <a16:creationId xmlns:a16="http://schemas.microsoft.com/office/drawing/2014/main" id="{8641D51E-1686-4938-8DAB-64C75DF24FB2}"/>
              </a:ext>
            </a:extLst>
          </p:cNvPr>
          <p:cNvSpPr txBox="1"/>
          <p:nvPr/>
        </p:nvSpPr>
        <p:spPr>
          <a:xfrm>
            <a:off x="6850071" y="1905506"/>
            <a:ext cx="4368638" cy="3046988"/>
          </a:xfrm>
          <a:prstGeom prst="rect">
            <a:avLst/>
          </a:prstGeom>
          <a:noFill/>
        </p:spPr>
        <p:txBody>
          <a:bodyPr wrap="square" rtlCol="0">
            <a:spAutoFit/>
          </a:bodyPr>
          <a:lstStyle/>
          <a:p>
            <a:r>
              <a:rPr lang="it-IT" sz="2400" dirty="0"/>
              <a:t>Nella Home Page vengono mostrati i turni della settimana corrente e le entrate nette mensili (entrate lorde – costi del carburante se inseriti). È possibile eliminare un turno semplicemente tenendo premuto su di esso.</a:t>
            </a:r>
          </a:p>
        </p:txBody>
      </p:sp>
    </p:spTree>
    <p:extLst>
      <p:ext uri="{BB962C8B-B14F-4D97-AF65-F5344CB8AC3E}">
        <p14:creationId xmlns:p14="http://schemas.microsoft.com/office/powerpoint/2010/main" val="1567448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6" name="Immagine 5">
            <a:extLst>
              <a:ext uri="{FF2B5EF4-FFF2-40B4-BE49-F238E27FC236}">
                <a16:creationId xmlns:a16="http://schemas.microsoft.com/office/drawing/2014/main" id="{EDC189C7-BABC-4E40-90A9-65E0A44578F1}"/>
              </a:ext>
            </a:extLst>
          </p:cNvPr>
          <p:cNvPicPr>
            <a:picLocks noChangeAspect="1"/>
          </p:cNvPicPr>
          <p:nvPr/>
        </p:nvPicPr>
        <p:blipFill rotWithShape="1">
          <a:blip r:embed="rId4">
            <a:extLst>
              <a:ext uri="{28A0092B-C50C-407E-A947-70E740481C1C}">
                <a14:useLocalDpi xmlns:a14="http://schemas.microsoft.com/office/drawing/2010/main" val="0"/>
              </a:ext>
            </a:extLst>
          </a:blip>
          <a:srcRect t="25663" r="18992" b="14691"/>
          <a:stretch/>
        </p:blipFill>
        <p:spPr>
          <a:xfrm>
            <a:off x="335940" y="2767486"/>
            <a:ext cx="2500009" cy="4090514"/>
          </a:xfrm>
          <a:prstGeom prst="rect">
            <a:avLst/>
          </a:prstGeom>
        </p:spPr>
      </p:pic>
      <p:sp>
        <p:nvSpPr>
          <p:cNvPr id="12" name="Titolo 5">
            <a:extLst>
              <a:ext uri="{FF2B5EF4-FFF2-40B4-BE49-F238E27FC236}">
                <a16:creationId xmlns:a16="http://schemas.microsoft.com/office/drawing/2014/main" id="{AE3BF640-A101-48AB-A39C-0D360CDFD7A6}"/>
              </a:ext>
            </a:extLst>
          </p:cNvPr>
          <p:cNvSpPr txBox="1">
            <a:spLocks/>
          </p:cNvSpPr>
          <p:nvPr/>
        </p:nvSpPr>
        <p:spPr>
          <a:xfrm>
            <a:off x="2987487" y="121245"/>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6000" spc="100" dirty="0">
                <a:solidFill>
                  <a:srgbClr val="FF8800"/>
                </a:solidFill>
                <a:effectLst>
                  <a:outerShdw blurRad="38100" dist="38100" dir="2700000" algn="tl">
                    <a:srgbClr val="000000">
                      <a:alpha val="43137"/>
                    </a:srgbClr>
                  </a:outerShdw>
                </a:effectLst>
                <a:latin typeface="Bangers" panose="00000500000000000000" pitchFamily="2" charset="0"/>
              </a:rPr>
              <a:t>DESTINAZIONI</a:t>
            </a:r>
          </a:p>
        </p:txBody>
      </p:sp>
      <p:pic>
        <p:nvPicPr>
          <p:cNvPr id="3" name="Immagine 2" descr="Immagine che contiene testo, telefono, cellulare, screenshot&#10;&#10;Descrizione generata automaticamente">
            <a:extLst>
              <a:ext uri="{FF2B5EF4-FFF2-40B4-BE49-F238E27FC236}">
                <a16:creationId xmlns:a16="http://schemas.microsoft.com/office/drawing/2014/main" id="{AE0F9E47-1D97-4D42-AFE6-33746BA714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7487" y="1092669"/>
            <a:ext cx="2309633" cy="4833733"/>
          </a:xfrm>
          <a:prstGeom prst="rect">
            <a:avLst/>
          </a:prstGeom>
        </p:spPr>
      </p:pic>
      <p:pic>
        <p:nvPicPr>
          <p:cNvPr id="11" name="Immagine 10" descr="Immagine che contiene testo, elettronico, screenshot&#10;&#10;Descrizione generata automaticamente">
            <a:extLst>
              <a:ext uri="{FF2B5EF4-FFF2-40B4-BE49-F238E27FC236}">
                <a16:creationId xmlns:a16="http://schemas.microsoft.com/office/drawing/2014/main" id="{0C642286-88A0-479F-B9FD-C0146E78CD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50049" y="2424014"/>
            <a:ext cx="1554249" cy="3177175"/>
          </a:xfrm>
          <a:prstGeom prst="rect">
            <a:avLst/>
          </a:prstGeom>
        </p:spPr>
      </p:pic>
      <p:cxnSp>
        <p:nvCxnSpPr>
          <p:cNvPr id="16" name="Connettore 2 15">
            <a:extLst>
              <a:ext uri="{FF2B5EF4-FFF2-40B4-BE49-F238E27FC236}">
                <a16:creationId xmlns:a16="http://schemas.microsoft.com/office/drawing/2014/main" id="{F6AA91B5-92A5-4AFF-8EB7-3CCC13D5A4C2}"/>
              </a:ext>
            </a:extLst>
          </p:cNvPr>
          <p:cNvCxnSpPr>
            <a:cxnSpLocks/>
          </p:cNvCxnSpPr>
          <p:nvPr/>
        </p:nvCxnSpPr>
        <p:spPr>
          <a:xfrm flipV="1">
            <a:off x="4595293" y="4430864"/>
            <a:ext cx="1049496" cy="1"/>
          </a:xfrm>
          <a:prstGeom prst="straightConnector1">
            <a:avLst/>
          </a:prstGeom>
          <a:ln w="19050">
            <a:solidFill>
              <a:srgbClr val="FF8800"/>
            </a:solidFill>
            <a:tailEnd type="triangle"/>
          </a:ln>
        </p:spPr>
        <p:style>
          <a:lnRef idx="1">
            <a:schemeClr val="accent1"/>
          </a:lnRef>
          <a:fillRef idx="0">
            <a:schemeClr val="accent1"/>
          </a:fillRef>
          <a:effectRef idx="0">
            <a:schemeClr val="accent1"/>
          </a:effectRef>
          <a:fontRef idx="minor">
            <a:schemeClr val="tx1"/>
          </a:fontRef>
        </p:style>
      </p:cxnSp>
      <p:pic>
        <p:nvPicPr>
          <p:cNvPr id="23" name="Immagine 22">
            <a:extLst>
              <a:ext uri="{FF2B5EF4-FFF2-40B4-BE49-F238E27FC236}">
                <a16:creationId xmlns:a16="http://schemas.microsoft.com/office/drawing/2014/main" id="{0B61BFC0-1215-449F-9EBA-33DBB184B652}"/>
              </a:ext>
            </a:extLst>
          </p:cNvPr>
          <p:cNvPicPr>
            <a:picLocks noChangeAspect="1"/>
          </p:cNvPicPr>
          <p:nvPr/>
        </p:nvPicPr>
        <p:blipFill>
          <a:blip r:embed="rId7"/>
          <a:stretch>
            <a:fillRect/>
          </a:stretch>
        </p:blipFill>
        <p:spPr>
          <a:xfrm>
            <a:off x="7071340" y="3267240"/>
            <a:ext cx="1497483" cy="3091005"/>
          </a:xfrm>
          <a:prstGeom prst="rect">
            <a:avLst/>
          </a:prstGeom>
        </p:spPr>
      </p:pic>
      <p:cxnSp>
        <p:nvCxnSpPr>
          <p:cNvPr id="25" name="Connettore 2 24">
            <a:extLst>
              <a:ext uri="{FF2B5EF4-FFF2-40B4-BE49-F238E27FC236}">
                <a16:creationId xmlns:a16="http://schemas.microsoft.com/office/drawing/2014/main" id="{4374E8E7-19C7-4105-8583-7294DE6A635E}"/>
              </a:ext>
            </a:extLst>
          </p:cNvPr>
          <p:cNvCxnSpPr>
            <a:cxnSpLocks/>
          </p:cNvCxnSpPr>
          <p:nvPr/>
        </p:nvCxnSpPr>
        <p:spPr>
          <a:xfrm>
            <a:off x="6149442" y="4887777"/>
            <a:ext cx="1000263" cy="0"/>
          </a:xfrm>
          <a:prstGeom prst="straightConnector1">
            <a:avLst/>
          </a:prstGeom>
          <a:ln w="19050">
            <a:solidFill>
              <a:srgbClr val="FF8800"/>
            </a:solidFill>
            <a:tailEnd type="triangle"/>
          </a:ln>
        </p:spPr>
        <p:style>
          <a:lnRef idx="1">
            <a:schemeClr val="accent1"/>
          </a:lnRef>
          <a:fillRef idx="0">
            <a:schemeClr val="accent1"/>
          </a:fillRef>
          <a:effectRef idx="0">
            <a:schemeClr val="accent1"/>
          </a:effectRef>
          <a:fontRef idx="minor">
            <a:schemeClr val="tx1"/>
          </a:fontRef>
        </p:style>
      </p:cxnSp>
      <p:pic>
        <p:nvPicPr>
          <p:cNvPr id="28" name="Immagine 27">
            <a:extLst>
              <a:ext uri="{FF2B5EF4-FFF2-40B4-BE49-F238E27FC236}">
                <a16:creationId xmlns:a16="http://schemas.microsoft.com/office/drawing/2014/main" id="{2064593D-D452-407E-BCED-1096FD6F1000}"/>
              </a:ext>
            </a:extLst>
          </p:cNvPr>
          <p:cNvPicPr>
            <a:picLocks noChangeAspect="1"/>
          </p:cNvPicPr>
          <p:nvPr/>
        </p:nvPicPr>
        <p:blipFill>
          <a:blip r:embed="rId8"/>
          <a:stretch>
            <a:fillRect/>
          </a:stretch>
        </p:blipFill>
        <p:spPr>
          <a:xfrm>
            <a:off x="10371047" y="3575233"/>
            <a:ext cx="1533302" cy="3161522"/>
          </a:xfrm>
          <a:prstGeom prst="rect">
            <a:avLst/>
          </a:prstGeom>
        </p:spPr>
      </p:pic>
      <p:sp>
        <p:nvSpPr>
          <p:cNvPr id="35" name="Ovale 34">
            <a:extLst>
              <a:ext uri="{FF2B5EF4-FFF2-40B4-BE49-F238E27FC236}">
                <a16:creationId xmlns:a16="http://schemas.microsoft.com/office/drawing/2014/main" id="{31D22F85-4CAF-4171-9610-42CB705F1278}"/>
              </a:ext>
            </a:extLst>
          </p:cNvPr>
          <p:cNvSpPr/>
          <p:nvPr/>
        </p:nvSpPr>
        <p:spPr>
          <a:xfrm>
            <a:off x="4824432" y="5193536"/>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36" name="Ovale 35">
            <a:extLst>
              <a:ext uri="{FF2B5EF4-FFF2-40B4-BE49-F238E27FC236}">
                <a16:creationId xmlns:a16="http://schemas.microsoft.com/office/drawing/2014/main" id="{DDCE7B14-4AFA-48A7-BD42-E9EB52B64B14}"/>
              </a:ext>
            </a:extLst>
          </p:cNvPr>
          <p:cNvSpPr/>
          <p:nvPr/>
        </p:nvSpPr>
        <p:spPr>
          <a:xfrm>
            <a:off x="10327296" y="3496932"/>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37" name="Ovale 36">
            <a:extLst>
              <a:ext uri="{FF2B5EF4-FFF2-40B4-BE49-F238E27FC236}">
                <a16:creationId xmlns:a16="http://schemas.microsoft.com/office/drawing/2014/main" id="{E1DD27E4-CA04-4DA1-A253-549ECC39E1AC}"/>
              </a:ext>
            </a:extLst>
          </p:cNvPr>
          <p:cNvSpPr/>
          <p:nvPr/>
        </p:nvSpPr>
        <p:spPr>
          <a:xfrm>
            <a:off x="4899577" y="4676399"/>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pic>
        <p:nvPicPr>
          <p:cNvPr id="40" name="Immagine 39">
            <a:extLst>
              <a:ext uri="{FF2B5EF4-FFF2-40B4-BE49-F238E27FC236}">
                <a16:creationId xmlns:a16="http://schemas.microsoft.com/office/drawing/2014/main" id="{114128D2-F457-483D-8D67-DE083464E51E}"/>
              </a:ext>
            </a:extLst>
          </p:cNvPr>
          <p:cNvPicPr>
            <a:picLocks noChangeAspect="1"/>
          </p:cNvPicPr>
          <p:nvPr/>
        </p:nvPicPr>
        <p:blipFill>
          <a:blip r:embed="rId9"/>
          <a:stretch>
            <a:fillRect/>
          </a:stretch>
        </p:blipFill>
        <p:spPr>
          <a:xfrm>
            <a:off x="8829525" y="2309286"/>
            <a:ext cx="1497483" cy="3154503"/>
          </a:xfrm>
          <a:prstGeom prst="rect">
            <a:avLst/>
          </a:prstGeom>
        </p:spPr>
      </p:pic>
      <p:sp>
        <p:nvSpPr>
          <p:cNvPr id="38" name="Ovale 37">
            <a:extLst>
              <a:ext uri="{FF2B5EF4-FFF2-40B4-BE49-F238E27FC236}">
                <a16:creationId xmlns:a16="http://schemas.microsoft.com/office/drawing/2014/main" id="{CDF5B136-C712-49A1-8BCD-A166766DFD90}"/>
              </a:ext>
            </a:extLst>
          </p:cNvPr>
          <p:cNvSpPr/>
          <p:nvPr/>
        </p:nvSpPr>
        <p:spPr>
          <a:xfrm>
            <a:off x="8785486" y="2237796"/>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41" name="CasellaDiTesto 40">
            <a:extLst>
              <a:ext uri="{FF2B5EF4-FFF2-40B4-BE49-F238E27FC236}">
                <a16:creationId xmlns:a16="http://schemas.microsoft.com/office/drawing/2014/main" id="{57A6393B-CCB8-4E19-AE82-B2FD99560154}"/>
              </a:ext>
            </a:extLst>
          </p:cNvPr>
          <p:cNvSpPr txBox="1"/>
          <p:nvPr/>
        </p:nvSpPr>
        <p:spPr>
          <a:xfrm>
            <a:off x="5444678" y="1032333"/>
            <a:ext cx="5828080" cy="954107"/>
          </a:xfrm>
          <a:prstGeom prst="rect">
            <a:avLst/>
          </a:prstGeom>
          <a:noFill/>
        </p:spPr>
        <p:txBody>
          <a:bodyPr wrap="square" rtlCol="0">
            <a:spAutoFit/>
          </a:bodyPr>
          <a:lstStyle/>
          <a:p>
            <a:r>
              <a:rPr lang="it-IT" sz="2800" dirty="0"/>
              <a:t>Tenendo premuto una destinazione è possibile decidere di eliminarla</a:t>
            </a:r>
          </a:p>
        </p:txBody>
      </p:sp>
    </p:spTree>
    <p:extLst>
      <p:ext uri="{BB962C8B-B14F-4D97-AF65-F5344CB8AC3E}">
        <p14:creationId xmlns:p14="http://schemas.microsoft.com/office/powerpoint/2010/main" val="3283548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6" name="Immagine 5">
            <a:extLst>
              <a:ext uri="{FF2B5EF4-FFF2-40B4-BE49-F238E27FC236}">
                <a16:creationId xmlns:a16="http://schemas.microsoft.com/office/drawing/2014/main" id="{19FF3341-2E80-47F2-91AB-5750AE8918D8}"/>
              </a:ext>
            </a:extLst>
          </p:cNvPr>
          <p:cNvPicPr>
            <a:picLocks noChangeAspect="1"/>
          </p:cNvPicPr>
          <p:nvPr/>
        </p:nvPicPr>
        <p:blipFill rotWithShape="1">
          <a:blip r:embed="rId4">
            <a:extLst>
              <a:ext uri="{28A0092B-C50C-407E-A947-70E740481C1C}">
                <a14:useLocalDpi xmlns:a14="http://schemas.microsoft.com/office/drawing/2010/main" val="0"/>
              </a:ext>
            </a:extLst>
          </a:blip>
          <a:srcRect t="25663" r="18992" b="14691"/>
          <a:stretch/>
        </p:blipFill>
        <p:spPr>
          <a:xfrm>
            <a:off x="337929" y="2767487"/>
            <a:ext cx="2500009" cy="4090514"/>
          </a:xfrm>
          <a:prstGeom prst="rect">
            <a:avLst/>
          </a:prstGeom>
        </p:spPr>
      </p:pic>
      <p:sp>
        <p:nvSpPr>
          <p:cNvPr id="11" name="Titolo 5">
            <a:extLst>
              <a:ext uri="{FF2B5EF4-FFF2-40B4-BE49-F238E27FC236}">
                <a16:creationId xmlns:a16="http://schemas.microsoft.com/office/drawing/2014/main" id="{F0C40106-8671-4CD5-A5E4-249428F4C1A9}"/>
              </a:ext>
            </a:extLst>
          </p:cNvPr>
          <p:cNvSpPr txBox="1">
            <a:spLocks/>
          </p:cNvSpPr>
          <p:nvPr/>
        </p:nvSpPr>
        <p:spPr>
          <a:xfrm>
            <a:off x="2808938" y="359161"/>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6000" spc="100" dirty="0">
                <a:solidFill>
                  <a:srgbClr val="FF8800"/>
                </a:solidFill>
                <a:effectLst>
                  <a:outerShdw blurRad="38100" dist="38100" dir="2700000" algn="tl">
                    <a:srgbClr val="000000">
                      <a:alpha val="43137"/>
                    </a:srgbClr>
                  </a:outerShdw>
                </a:effectLst>
                <a:latin typeface="Bangers" panose="00000500000000000000" pitchFamily="2" charset="0"/>
              </a:rPr>
              <a:t>TURNI</a:t>
            </a:r>
          </a:p>
        </p:txBody>
      </p:sp>
      <p:pic>
        <p:nvPicPr>
          <p:cNvPr id="3" name="Immagine 2" descr="Immagine che contiene testo, elettronico&#10;&#10;Descrizione generata automaticamente">
            <a:extLst>
              <a:ext uri="{FF2B5EF4-FFF2-40B4-BE49-F238E27FC236}">
                <a16:creationId xmlns:a16="http://schemas.microsoft.com/office/drawing/2014/main" id="{41EF525B-6180-456B-9BE1-4FEDDBA48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4915" y="1711443"/>
            <a:ext cx="2308893" cy="4787396"/>
          </a:xfrm>
          <a:prstGeom prst="rect">
            <a:avLst/>
          </a:prstGeom>
        </p:spPr>
      </p:pic>
      <p:sp>
        <p:nvSpPr>
          <p:cNvPr id="9" name="CasellaDiTesto 8">
            <a:extLst>
              <a:ext uri="{FF2B5EF4-FFF2-40B4-BE49-F238E27FC236}">
                <a16:creationId xmlns:a16="http://schemas.microsoft.com/office/drawing/2014/main" id="{778750DF-9893-452C-B805-0DCFB477A201}"/>
              </a:ext>
            </a:extLst>
          </p:cNvPr>
          <p:cNvSpPr txBox="1"/>
          <p:nvPr/>
        </p:nvSpPr>
        <p:spPr>
          <a:xfrm>
            <a:off x="5967823" y="1799401"/>
            <a:ext cx="2702373" cy="2308324"/>
          </a:xfrm>
          <a:prstGeom prst="rect">
            <a:avLst/>
          </a:prstGeom>
          <a:noFill/>
        </p:spPr>
        <p:txBody>
          <a:bodyPr wrap="square" rtlCol="0">
            <a:spAutoFit/>
          </a:bodyPr>
          <a:lstStyle/>
          <a:p>
            <a:r>
              <a:rPr lang="it-IT" sz="2400" dirty="0"/>
              <a:t>Nella pagina turni è possibile aggiungere un nuovo turno o modificarne uno già esistente</a:t>
            </a:r>
          </a:p>
        </p:txBody>
      </p:sp>
      <p:pic>
        <p:nvPicPr>
          <p:cNvPr id="13" name="Immagine 12">
            <a:extLst>
              <a:ext uri="{FF2B5EF4-FFF2-40B4-BE49-F238E27FC236}">
                <a16:creationId xmlns:a16="http://schemas.microsoft.com/office/drawing/2014/main" id="{7BF53007-8376-42E9-B45E-5232DB57DADE}"/>
              </a:ext>
            </a:extLst>
          </p:cNvPr>
          <p:cNvPicPr>
            <a:picLocks noChangeAspect="1"/>
          </p:cNvPicPr>
          <p:nvPr/>
        </p:nvPicPr>
        <p:blipFill>
          <a:blip r:embed="rId6"/>
          <a:stretch>
            <a:fillRect/>
          </a:stretch>
        </p:blipFill>
        <p:spPr>
          <a:xfrm>
            <a:off x="9004211" y="1711443"/>
            <a:ext cx="2318357" cy="4842419"/>
          </a:xfrm>
          <a:prstGeom prst="rect">
            <a:avLst/>
          </a:prstGeom>
        </p:spPr>
      </p:pic>
      <p:cxnSp>
        <p:nvCxnSpPr>
          <p:cNvPr id="15" name="Connettore 2 14">
            <a:extLst>
              <a:ext uri="{FF2B5EF4-FFF2-40B4-BE49-F238E27FC236}">
                <a16:creationId xmlns:a16="http://schemas.microsoft.com/office/drawing/2014/main" id="{7FD5274B-DB07-4CC3-9ACD-521D0C23F38B}"/>
              </a:ext>
            </a:extLst>
          </p:cNvPr>
          <p:cNvCxnSpPr>
            <a:cxnSpLocks/>
          </p:cNvCxnSpPr>
          <p:nvPr/>
        </p:nvCxnSpPr>
        <p:spPr>
          <a:xfrm flipV="1">
            <a:off x="4885240" y="4691517"/>
            <a:ext cx="4442757" cy="671331"/>
          </a:xfrm>
          <a:prstGeom prst="straightConnector1">
            <a:avLst/>
          </a:prstGeom>
          <a:ln w="19050">
            <a:solidFill>
              <a:srgbClr val="FF8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585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9" name="Immagine 8">
            <a:extLst>
              <a:ext uri="{FF2B5EF4-FFF2-40B4-BE49-F238E27FC236}">
                <a16:creationId xmlns:a16="http://schemas.microsoft.com/office/drawing/2014/main" id="{04B5B1F7-3C42-40B9-9F87-81320C325BE0}"/>
              </a:ext>
            </a:extLst>
          </p:cNvPr>
          <p:cNvPicPr>
            <a:picLocks noChangeAspect="1"/>
          </p:cNvPicPr>
          <p:nvPr/>
        </p:nvPicPr>
        <p:blipFill rotWithShape="1">
          <a:blip r:embed="rId4">
            <a:extLst>
              <a:ext uri="{28A0092B-C50C-407E-A947-70E740481C1C}">
                <a14:useLocalDpi xmlns:a14="http://schemas.microsoft.com/office/drawing/2010/main" val="0"/>
              </a:ext>
            </a:extLst>
          </a:blip>
          <a:srcRect t="25786" r="18992" b="14568"/>
          <a:stretch/>
        </p:blipFill>
        <p:spPr>
          <a:xfrm>
            <a:off x="335940" y="2767487"/>
            <a:ext cx="2500009" cy="4090514"/>
          </a:xfrm>
          <a:prstGeom prst="rect">
            <a:avLst/>
          </a:prstGeom>
        </p:spPr>
      </p:pic>
      <p:sp>
        <p:nvSpPr>
          <p:cNvPr id="11" name="Titolo 5">
            <a:extLst>
              <a:ext uri="{FF2B5EF4-FFF2-40B4-BE49-F238E27FC236}">
                <a16:creationId xmlns:a16="http://schemas.microsoft.com/office/drawing/2014/main" id="{6417CF9E-050A-4EF9-9468-BBA56ED8B816}"/>
              </a:ext>
            </a:extLst>
          </p:cNvPr>
          <p:cNvSpPr txBox="1">
            <a:spLocks/>
          </p:cNvSpPr>
          <p:nvPr/>
        </p:nvSpPr>
        <p:spPr>
          <a:xfrm>
            <a:off x="2568274" y="14561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6000" spc="100" dirty="0">
                <a:solidFill>
                  <a:srgbClr val="FF8800"/>
                </a:solidFill>
                <a:effectLst>
                  <a:outerShdw blurRad="38100" dist="38100" dir="2700000" algn="tl">
                    <a:srgbClr val="000000">
                      <a:alpha val="43137"/>
                    </a:srgbClr>
                  </a:outerShdw>
                </a:effectLst>
                <a:latin typeface="Bangers" panose="00000500000000000000" pitchFamily="2" charset="0"/>
              </a:rPr>
              <a:t>ENTRATE</a:t>
            </a:r>
          </a:p>
        </p:txBody>
      </p:sp>
      <p:pic>
        <p:nvPicPr>
          <p:cNvPr id="3" name="Immagine 2" descr="Immagine che contiene testo, cellulare, elettronico&#10;&#10;Descrizione generata automaticamente">
            <a:extLst>
              <a:ext uri="{FF2B5EF4-FFF2-40B4-BE49-F238E27FC236}">
                <a16:creationId xmlns:a16="http://schemas.microsoft.com/office/drawing/2014/main" id="{5F3689A7-E945-43A1-9AF8-75B6955552A7}"/>
              </a:ext>
            </a:extLst>
          </p:cNvPr>
          <p:cNvPicPr>
            <a:picLocks noChangeAspect="1"/>
          </p:cNvPicPr>
          <p:nvPr/>
        </p:nvPicPr>
        <p:blipFill rotWithShape="1">
          <a:blip r:embed="rId5">
            <a:extLst>
              <a:ext uri="{28A0092B-C50C-407E-A947-70E740481C1C}">
                <a14:useLocalDpi xmlns:a14="http://schemas.microsoft.com/office/drawing/2010/main" val="0"/>
              </a:ext>
            </a:extLst>
          </a:blip>
          <a:srcRect l="1" r="1130"/>
          <a:stretch/>
        </p:blipFill>
        <p:spPr>
          <a:xfrm>
            <a:off x="5947974" y="1368579"/>
            <a:ext cx="1835960" cy="3853364"/>
          </a:xfrm>
          <a:prstGeom prst="rect">
            <a:avLst/>
          </a:prstGeom>
        </p:spPr>
      </p:pic>
      <p:pic>
        <p:nvPicPr>
          <p:cNvPr id="12" name="Immagine 11" descr="Immagine che contiene testo, monitor, cellulare, telefono&#10;&#10;Descrizione generata automaticamente">
            <a:extLst>
              <a:ext uri="{FF2B5EF4-FFF2-40B4-BE49-F238E27FC236}">
                <a16:creationId xmlns:a16="http://schemas.microsoft.com/office/drawing/2014/main" id="{948B9004-41A3-4A29-A993-6FA45CC2BA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7392" y="2633748"/>
            <a:ext cx="1854677" cy="3853364"/>
          </a:xfrm>
          <a:prstGeom prst="rect">
            <a:avLst/>
          </a:prstGeom>
        </p:spPr>
      </p:pic>
      <p:pic>
        <p:nvPicPr>
          <p:cNvPr id="14" name="Immagine 13" descr="Immagine che contiene testo, monitor, cellulare, telefono&#10;&#10;Descrizione generata automaticamente">
            <a:extLst>
              <a:ext uri="{FF2B5EF4-FFF2-40B4-BE49-F238E27FC236}">
                <a16:creationId xmlns:a16="http://schemas.microsoft.com/office/drawing/2014/main" id="{0AF6539C-65F5-4541-BC9D-3CE3756791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3573" y="1132028"/>
            <a:ext cx="2500009" cy="5202882"/>
          </a:xfrm>
          <a:prstGeom prst="rect">
            <a:avLst/>
          </a:prstGeom>
        </p:spPr>
      </p:pic>
      <p:sp>
        <p:nvSpPr>
          <p:cNvPr id="20" name="Ovale 19">
            <a:extLst>
              <a:ext uri="{FF2B5EF4-FFF2-40B4-BE49-F238E27FC236}">
                <a16:creationId xmlns:a16="http://schemas.microsoft.com/office/drawing/2014/main" id="{3AA4DCA9-F79E-484B-988F-66F568C03451}"/>
              </a:ext>
            </a:extLst>
          </p:cNvPr>
          <p:cNvSpPr/>
          <p:nvPr/>
        </p:nvSpPr>
        <p:spPr>
          <a:xfrm>
            <a:off x="4105039" y="5533192"/>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21" name="Ovale 20">
            <a:extLst>
              <a:ext uri="{FF2B5EF4-FFF2-40B4-BE49-F238E27FC236}">
                <a16:creationId xmlns:a16="http://schemas.microsoft.com/office/drawing/2014/main" id="{52CE55E3-B61B-4E48-A003-9FFA2A95B50A}"/>
              </a:ext>
            </a:extLst>
          </p:cNvPr>
          <p:cNvSpPr/>
          <p:nvPr/>
        </p:nvSpPr>
        <p:spPr>
          <a:xfrm>
            <a:off x="5955946" y="1368579"/>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22" name="Ovale 21">
            <a:extLst>
              <a:ext uri="{FF2B5EF4-FFF2-40B4-BE49-F238E27FC236}">
                <a16:creationId xmlns:a16="http://schemas.microsoft.com/office/drawing/2014/main" id="{A2836F19-F963-4F83-AB92-3835B7F6355A}"/>
              </a:ext>
            </a:extLst>
          </p:cNvPr>
          <p:cNvSpPr/>
          <p:nvPr/>
        </p:nvSpPr>
        <p:spPr>
          <a:xfrm>
            <a:off x="7967392" y="2633748"/>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23" name="Ovale 22">
            <a:extLst>
              <a:ext uri="{FF2B5EF4-FFF2-40B4-BE49-F238E27FC236}">
                <a16:creationId xmlns:a16="http://schemas.microsoft.com/office/drawing/2014/main" id="{348AE6D4-E9DA-4038-9692-18FE1D6CF45C}"/>
              </a:ext>
            </a:extLst>
          </p:cNvPr>
          <p:cNvSpPr/>
          <p:nvPr/>
        </p:nvSpPr>
        <p:spPr>
          <a:xfrm>
            <a:off x="5097777" y="5533192"/>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26" name="CasellaDiTesto 25">
            <a:extLst>
              <a:ext uri="{FF2B5EF4-FFF2-40B4-BE49-F238E27FC236}">
                <a16:creationId xmlns:a16="http://schemas.microsoft.com/office/drawing/2014/main" id="{9FCBCE59-1858-42FB-BB7B-4E7BA3102F6F}"/>
              </a:ext>
            </a:extLst>
          </p:cNvPr>
          <p:cNvSpPr txBox="1"/>
          <p:nvPr/>
        </p:nvSpPr>
        <p:spPr>
          <a:xfrm>
            <a:off x="8086661" y="1143916"/>
            <a:ext cx="3445334" cy="1200329"/>
          </a:xfrm>
          <a:prstGeom prst="rect">
            <a:avLst/>
          </a:prstGeom>
          <a:noFill/>
        </p:spPr>
        <p:txBody>
          <a:bodyPr wrap="square">
            <a:spAutoFit/>
          </a:bodyPr>
          <a:lstStyle/>
          <a:p>
            <a:r>
              <a:rPr lang="it-IT" sz="2400" dirty="0"/>
              <a:t>Tenendo premuto una entrata è possibile decidere di eliminarla</a:t>
            </a:r>
          </a:p>
        </p:txBody>
      </p:sp>
    </p:spTree>
    <p:extLst>
      <p:ext uri="{BB962C8B-B14F-4D97-AF65-F5344CB8AC3E}">
        <p14:creationId xmlns:p14="http://schemas.microsoft.com/office/powerpoint/2010/main" val="376608814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2757</TotalTime>
  <Words>323</Words>
  <Application>Microsoft Office PowerPoint</Application>
  <PresentationFormat>Widescreen</PresentationFormat>
  <Paragraphs>54</Paragraphs>
  <Slides>12</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12</vt:i4>
      </vt:variant>
    </vt:vector>
  </HeadingPairs>
  <TitlesOfParts>
    <vt:vector size="19" baseType="lpstr">
      <vt:lpstr>Arial</vt:lpstr>
      <vt:lpstr>Arial Rounded MT Bold</vt:lpstr>
      <vt:lpstr>Bangers</vt:lpstr>
      <vt:lpstr>Calibri</vt:lpstr>
      <vt:lpstr>Calibri Light</vt:lpstr>
      <vt:lpstr>Courier New</vt:lpstr>
      <vt:lpstr>Tema di Office</vt:lpstr>
      <vt:lpstr>Presentazione standard di PowerPoint</vt:lpstr>
      <vt:lpstr>COS’È PONY HELPER?</vt:lpstr>
      <vt:lpstr>STRUTTURA INTERNA</vt:lpstr>
      <vt:lpstr>INFORMAZIONI TECNICHE</vt:lpstr>
      <vt:lpstr>STRUMENTI UTILIZZATI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KEVIN MALAGOLI</dc:creator>
  <cp:lastModifiedBy>KEVIN MALAGOLI</cp:lastModifiedBy>
  <cp:revision>18</cp:revision>
  <dcterms:created xsi:type="dcterms:W3CDTF">2021-10-26T16:26:38Z</dcterms:created>
  <dcterms:modified xsi:type="dcterms:W3CDTF">2021-11-02T14:49:21Z</dcterms:modified>
</cp:coreProperties>
</file>